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2" r:id="rId7"/>
    <p:sldId id="264" r:id="rId8"/>
    <p:sldId id="268" r:id="rId9"/>
    <p:sldId id="269" r:id="rId10"/>
    <p:sldId id="270" r:id="rId11"/>
    <p:sldId id="271" r:id="rId12"/>
    <p:sldId id="272" r:id="rId13"/>
    <p:sldId id="273" r:id="rId14"/>
    <p:sldId id="296" r:id="rId15"/>
    <p:sldId id="297" r:id="rId16"/>
    <p:sldId id="292" r:id="rId17"/>
    <p:sldId id="293" r:id="rId18"/>
    <p:sldId id="294" r:id="rId19"/>
    <p:sldId id="282" r:id="rId20"/>
    <p:sldId id="281" r:id="rId21"/>
    <p:sldId id="280" r:id="rId22"/>
    <p:sldId id="277" r:id="rId23"/>
    <p:sldId id="278" r:id="rId24"/>
    <p:sldId id="279" r:id="rId25"/>
    <p:sldId id="302" r:id="rId26"/>
    <p:sldId id="303" r:id="rId27"/>
    <p:sldId id="304" r:id="rId28"/>
    <p:sldId id="275" r:id="rId29"/>
    <p:sldId id="274" r:id="rId30"/>
    <p:sldId id="276" r:id="rId31"/>
    <p:sldId id="284" r:id="rId32"/>
    <p:sldId id="305" r:id="rId33"/>
    <p:sldId id="306" r:id="rId34"/>
    <p:sldId id="283" r:id="rId35"/>
    <p:sldId id="285" r:id="rId36"/>
    <p:sldId id="299" r:id="rId37"/>
    <p:sldId id="300" r:id="rId38"/>
    <p:sldId id="301" r:id="rId3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00"/>
    <a:srgbClr val="CC0000"/>
    <a:srgbClr val="FF6161"/>
    <a:srgbClr val="003366"/>
    <a:srgbClr val="99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4" Type="http://schemas.openxmlformats.org/officeDocument/2006/relationships/image" Target="../media/image6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4" Type="http://schemas.openxmlformats.org/officeDocument/2006/relationships/image" Target="../media/image7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7.wmf"/><Relationship Id="rId5" Type="http://schemas.openxmlformats.org/officeDocument/2006/relationships/image" Target="../media/image79.wmf"/><Relationship Id="rId4" Type="http://schemas.openxmlformats.org/officeDocument/2006/relationships/image" Target="../media/image7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5" Type="http://schemas.openxmlformats.org/officeDocument/2006/relationships/image" Target="../media/image84.wmf"/><Relationship Id="rId4" Type="http://schemas.openxmlformats.org/officeDocument/2006/relationships/image" Target="../media/image8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6" Type="http://schemas.openxmlformats.org/officeDocument/2006/relationships/image" Target="../media/image90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3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Relationship Id="rId6" Type="http://schemas.openxmlformats.org/officeDocument/2006/relationships/image" Target="../media/image96.wmf"/><Relationship Id="rId5" Type="http://schemas.openxmlformats.org/officeDocument/2006/relationships/image" Target="../media/image95.wmf"/><Relationship Id="rId4" Type="http://schemas.openxmlformats.org/officeDocument/2006/relationships/image" Target="../media/image9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9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Relationship Id="rId6" Type="http://schemas.openxmlformats.org/officeDocument/2006/relationships/image" Target="../media/image102.wmf"/><Relationship Id="rId5" Type="http://schemas.openxmlformats.org/officeDocument/2006/relationships/image" Target="../media/image101.wmf"/><Relationship Id="rId4" Type="http://schemas.openxmlformats.org/officeDocument/2006/relationships/image" Target="../media/image100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Relationship Id="rId5" Type="http://schemas.openxmlformats.org/officeDocument/2006/relationships/image" Target="../media/image107.wmf"/><Relationship Id="rId4" Type="http://schemas.openxmlformats.org/officeDocument/2006/relationships/image" Target="../media/image106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wmf"/><Relationship Id="rId2" Type="http://schemas.openxmlformats.org/officeDocument/2006/relationships/image" Target="../media/image109.wmf"/><Relationship Id="rId1" Type="http://schemas.openxmlformats.org/officeDocument/2006/relationships/image" Target="../media/image108.wmf"/><Relationship Id="rId5" Type="http://schemas.openxmlformats.org/officeDocument/2006/relationships/image" Target="../media/image112.wmf"/><Relationship Id="rId4" Type="http://schemas.openxmlformats.org/officeDocument/2006/relationships/image" Target="../media/image111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wmf"/><Relationship Id="rId2" Type="http://schemas.openxmlformats.org/officeDocument/2006/relationships/image" Target="../media/image114.wmf"/><Relationship Id="rId1" Type="http://schemas.openxmlformats.org/officeDocument/2006/relationships/image" Target="../media/image113.wmf"/><Relationship Id="rId5" Type="http://schemas.openxmlformats.org/officeDocument/2006/relationships/image" Target="../media/image117.wmf"/><Relationship Id="rId4" Type="http://schemas.openxmlformats.org/officeDocument/2006/relationships/image" Target="../media/image116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wmf"/><Relationship Id="rId2" Type="http://schemas.openxmlformats.org/officeDocument/2006/relationships/image" Target="../media/image119.wmf"/><Relationship Id="rId1" Type="http://schemas.openxmlformats.org/officeDocument/2006/relationships/image" Target="../media/image118.wmf"/><Relationship Id="rId5" Type="http://schemas.openxmlformats.org/officeDocument/2006/relationships/image" Target="../media/image122.wmf"/><Relationship Id="rId4" Type="http://schemas.openxmlformats.org/officeDocument/2006/relationships/image" Target="../media/image121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wmf"/><Relationship Id="rId2" Type="http://schemas.openxmlformats.org/officeDocument/2006/relationships/image" Target="../media/image124.wmf"/><Relationship Id="rId1" Type="http://schemas.openxmlformats.org/officeDocument/2006/relationships/image" Target="../media/image123.wmf"/><Relationship Id="rId5" Type="http://schemas.openxmlformats.org/officeDocument/2006/relationships/image" Target="../media/image127.wmf"/><Relationship Id="rId4" Type="http://schemas.openxmlformats.org/officeDocument/2006/relationships/image" Target="../media/image126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wmf"/><Relationship Id="rId2" Type="http://schemas.openxmlformats.org/officeDocument/2006/relationships/image" Target="../media/image129.wmf"/><Relationship Id="rId1" Type="http://schemas.openxmlformats.org/officeDocument/2006/relationships/image" Target="../media/image128.wmf"/><Relationship Id="rId5" Type="http://schemas.openxmlformats.org/officeDocument/2006/relationships/image" Target="../media/image132.wmf"/><Relationship Id="rId4" Type="http://schemas.openxmlformats.org/officeDocument/2006/relationships/image" Target="../media/image131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wmf"/><Relationship Id="rId2" Type="http://schemas.openxmlformats.org/officeDocument/2006/relationships/image" Target="../media/image134.wmf"/><Relationship Id="rId1" Type="http://schemas.openxmlformats.org/officeDocument/2006/relationships/image" Target="../media/image133.wmf"/><Relationship Id="rId5" Type="http://schemas.openxmlformats.org/officeDocument/2006/relationships/image" Target="../media/image137.wmf"/><Relationship Id="rId4" Type="http://schemas.openxmlformats.org/officeDocument/2006/relationships/image" Target="../media/image136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wmf"/><Relationship Id="rId2" Type="http://schemas.openxmlformats.org/officeDocument/2006/relationships/image" Target="../media/image139.wmf"/><Relationship Id="rId1" Type="http://schemas.openxmlformats.org/officeDocument/2006/relationships/image" Target="../media/image138.wmf"/><Relationship Id="rId5" Type="http://schemas.openxmlformats.org/officeDocument/2006/relationships/image" Target="../media/image142.wmf"/><Relationship Id="rId4" Type="http://schemas.openxmlformats.org/officeDocument/2006/relationships/image" Target="../media/image141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5.wmf"/><Relationship Id="rId2" Type="http://schemas.openxmlformats.org/officeDocument/2006/relationships/image" Target="../media/image144.wmf"/><Relationship Id="rId1" Type="http://schemas.openxmlformats.org/officeDocument/2006/relationships/image" Target="../media/image143.wmf"/><Relationship Id="rId5" Type="http://schemas.openxmlformats.org/officeDocument/2006/relationships/image" Target="../media/image147.wmf"/><Relationship Id="rId4" Type="http://schemas.openxmlformats.org/officeDocument/2006/relationships/image" Target="../media/image14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wmf"/><Relationship Id="rId2" Type="http://schemas.openxmlformats.org/officeDocument/2006/relationships/image" Target="../media/image149.wmf"/><Relationship Id="rId1" Type="http://schemas.openxmlformats.org/officeDocument/2006/relationships/image" Target="../media/image148.wmf"/><Relationship Id="rId4" Type="http://schemas.openxmlformats.org/officeDocument/2006/relationships/image" Target="../media/image151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2.wmf"/><Relationship Id="rId2" Type="http://schemas.openxmlformats.org/officeDocument/2006/relationships/image" Target="../media/image150.wmf"/><Relationship Id="rId1" Type="http://schemas.openxmlformats.org/officeDocument/2006/relationships/image" Target="../media/image148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4.wmf"/><Relationship Id="rId2" Type="http://schemas.openxmlformats.org/officeDocument/2006/relationships/image" Target="../media/image153.wmf"/><Relationship Id="rId1" Type="http://schemas.openxmlformats.org/officeDocument/2006/relationships/image" Target="../media/image148.wmf"/><Relationship Id="rId4" Type="http://schemas.openxmlformats.org/officeDocument/2006/relationships/image" Target="../media/image155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8.wmf"/><Relationship Id="rId2" Type="http://schemas.openxmlformats.org/officeDocument/2006/relationships/image" Target="../media/image157.wmf"/><Relationship Id="rId1" Type="http://schemas.openxmlformats.org/officeDocument/2006/relationships/image" Target="../media/image156.wmf"/><Relationship Id="rId4" Type="http://schemas.openxmlformats.org/officeDocument/2006/relationships/image" Target="../media/image159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2.wmf"/><Relationship Id="rId2" Type="http://schemas.openxmlformats.org/officeDocument/2006/relationships/image" Target="../media/image161.wmf"/><Relationship Id="rId1" Type="http://schemas.openxmlformats.org/officeDocument/2006/relationships/image" Target="../media/image160.wmf"/><Relationship Id="rId4" Type="http://schemas.openxmlformats.org/officeDocument/2006/relationships/image" Target="../media/image163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6.wmf"/><Relationship Id="rId2" Type="http://schemas.openxmlformats.org/officeDocument/2006/relationships/image" Target="../media/image165.wmf"/><Relationship Id="rId1" Type="http://schemas.openxmlformats.org/officeDocument/2006/relationships/image" Target="../media/image164.wmf"/><Relationship Id="rId5" Type="http://schemas.openxmlformats.org/officeDocument/2006/relationships/image" Target="../media/image168.wmf"/><Relationship Id="rId4" Type="http://schemas.openxmlformats.org/officeDocument/2006/relationships/image" Target="../media/image167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1.wmf"/><Relationship Id="rId2" Type="http://schemas.openxmlformats.org/officeDocument/2006/relationships/image" Target="../media/image170.wmf"/><Relationship Id="rId1" Type="http://schemas.openxmlformats.org/officeDocument/2006/relationships/image" Target="../media/image169.wmf"/><Relationship Id="rId5" Type="http://schemas.openxmlformats.org/officeDocument/2006/relationships/image" Target="../media/image173.wmf"/><Relationship Id="rId4" Type="http://schemas.openxmlformats.org/officeDocument/2006/relationships/image" Target="../media/image172.w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6.wmf"/><Relationship Id="rId2" Type="http://schemas.openxmlformats.org/officeDocument/2006/relationships/image" Target="../media/image175.wmf"/><Relationship Id="rId1" Type="http://schemas.openxmlformats.org/officeDocument/2006/relationships/image" Target="../media/image174.wmf"/><Relationship Id="rId5" Type="http://schemas.openxmlformats.org/officeDocument/2006/relationships/image" Target="../media/image178.wmf"/><Relationship Id="rId4" Type="http://schemas.openxmlformats.org/officeDocument/2006/relationships/image" Target="../media/image17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1785A-61DB-43BC-8906-74C330F5532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007F1-4A5F-41E8-87CB-8235CF8AB90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0C60A-EDB5-4F67-B5CB-07C26A43C2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1FC31-7094-4F44-956E-AFB642679B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5A243-6227-40FC-875D-4B502F1F513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7CA1D-FE46-42C5-A929-24EB5A4A60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03FB-A0FA-4C63-AD57-5F00181D6C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917C4-83B1-4053-8B98-8E483E2C2F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298F3-DCB5-4D3B-8B67-6C1A23AD80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4499A-9876-4DCD-B46F-DB0CFBE849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0C05A-8D49-46CE-8797-934EE7056A9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CA6AF4A5-B39A-4A98-A88F-E02C73574C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38919" name="Group 7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>
              <a:off x="0" y="346"/>
              <a:ext cx="5760" cy="1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0" y="1253"/>
              <a:ext cx="5760" cy="1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34" name="Line 10"/>
            <p:cNvSpPr>
              <a:spLocks noChangeShapeType="1"/>
            </p:cNvSpPr>
            <p:nvPr/>
          </p:nvSpPr>
          <p:spPr bwMode="auto">
            <a:xfrm>
              <a:off x="0" y="1706"/>
              <a:ext cx="5760" cy="1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>
              <a:off x="0" y="2160"/>
              <a:ext cx="5760" cy="1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36" name="Line 12"/>
            <p:cNvSpPr>
              <a:spLocks noChangeShapeType="1"/>
            </p:cNvSpPr>
            <p:nvPr/>
          </p:nvSpPr>
          <p:spPr bwMode="auto">
            <a:xfrm>
              <a:off x="0" y="799"/>
              <a:ext cx="5760" cy="1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>
              <a:off x="0" y="2614"/>
              <a:ext cx="5760" cy="1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0" y="3521"/>
              <a:ext cx="5760" cy="1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0" y="3067"/>
              <a:ext cx="5760" cy="1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0" y="3974"/>
              <a:ext cx="5760" cy="1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>
              <a:off x="612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>
              <a:off x="4694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>
              <a:off x="5148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5602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>
              <a:off x="158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3334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>
              <a:off x="3787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>
              <a:off x="4241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1066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1519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>
              <a:off x="1973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>
              <a:off x="2426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2880" y="0"/>
              <a:ext cx="1" cy="4320"/>
            </a:xfrm>
            <a:prstGeom prst="line">
              <a:avLst/>
            </a:prstGeom>
            <a:noFill/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image" Target="../media/image8.jpeg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8.bin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3" Type="http://schemas.openxmlformats.org/officeDocument/2006/relationships/image" Target="../media/image8.jpeg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image" Target="../media/image8.jpeg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3.bin"/><Relationship Id="rId5" Type="http://schemas.openxmlformats.org/officeDocument/2006/relationships/oleObject" Target="../embeddings/oleObject62.bin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7.bin"/><Relationship Id="rId5" Type="http://schemas.openxmlformats.org/officeDocument/2006/relationships/oleObject" Target="../embeddings/oleObject66.bin"/><Relationship Id="rId4" Type="http://schemas.openxmlformats.org/officeDocument/2006/relationships/oleObject" Target="../embeddings/oleObject65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2.bin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3" Type="http://schemas.openxmlformats.org/officeDocument/2006/relationships/oleObject" Target="../embeddings/oleObject74.bin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76.bin"/><Relationship Id="rId5" Type="http://schemas.openxmlformats.org/officeDocument/2006/relationships/oleObject" Target="../embeddings/oleObject75.bin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81.bin"/><Relationship Id="rId5" Type="http://schemas.openxmlformats.org/officeDocument/2006/relationships/oleObject" Target="../embeddings/oleObject80.bin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87.bin"/><Relationship Id="rId5" Type="http://schemas.openxmlformats.org/officeDocument/2006/relationships/oleObject" Target="../embeddings/oleObject86.bin"/><Relationship Id="rId4" Type="http://schemas.openxmlformats.org/officeDocument/2006/relationships/oleObject" Target="../embeddings/oleObject85.bin"/><Relationship Id="rId9" Type="http://schemas.openxmlformats.org/officeDocument/2006/relationships/oleObject" Target="../embeddings/oleObject89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8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oleObject" Target="../embeddings/oleObject90.bin"/><Relationship Id="rId7" Type="http://schemas.openxmlformats.org/officeDocument/2006/relationships/oleObject" Target="../embeddings/oleObject9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93.bin"/><Relationship Id="rId5" Type="http://schemas.openxmlformats.org/officeDocument/2006/relationships/oleObject" Target="../embeddings/oleObject92.bin"/><Relationship Id="rId4" Type="http://schemas.openxmlformats.org/officeDocument/2006/relationships/oleObject" Target="../embeddings/oleObject91.bin"/><Relationship Id="rId9" Type="http://schemas.openxmlformats.org/officeDocument/2006/relationships/oleObject" Target="../embeddings/oleObject95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10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99.bin"/><Relationship Id="rId5" Type="http://schemas.openxmlformats.org/officeDocument/2006/relationships/oleObject" Target="../embeddings/oleObject98.bin"/><Relationship Id="rId4" Type="http://schemas.openxmlformats.org/officeDocument/2006/relationships/oleObject" Target="../embeddings/oleObject97.bin"/><Relationship Id="rId9" Type="http://schemas.openxmlformats.org/officeDocument/2006/relationships/oleObject" Target="../embeddings/oleObject101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6.bin"/><Relationship Id="rId3" Type="http://schemas.openxmlformats.org/officeDocument/2006/relationships/image" Target="../media/image8.jpeg"/><Relationship Id="rId7" Type="http://schemas.openxmlformats.org/officeDocument/2006/relationships/oleObject" Target="../embeddings/oleObject10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04.bin"/><Relationship Id="rId5" Type="http://schemas.openxmlformats.org/officeDocument/2006/relationships/oleObject" Target="../embeddings/oleObject103.bin"/><Relationship Id="rId4" Type="http://schemas.openxmlformats.org/officeDocument/2006/relationships/oleObject" Target="../embeddings/oleObject102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1.bin"/><Relationship Id="rId3" Type="http://schemas.openxmlformats.org/officeDocument/2006/relationships/image" Target="../media/image8.jpeg"/><Relationship Id="rId7" Type="http://schemas.openxmlformats.org/officeDocument/2006/relationships/oleObject" Target="../embeddings/oleObject1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09.bin"/><Relationship Id="rId5" Type="http://schemas.openxmlformats.org/officeDocument/2006/relationships/oleObject" Target="../embeddings/oleObject108.bin"/><Relationship Id="rId4" Type="http://schemas.openxmlformats.org/officeDocument/2006/relationships/oleObject" Target="../embeddings/oleObject107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oleObject" Target="../embeddings/oleObject112.bin"/><Relationship Id="rId7" Type="http://schemas.openxmlformats.org/officeDocument/2006/relationships/oleObject" Target="../embeddings/oleObject1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15.bin"/><Relationship Id="rId5" Type="http://schemas.openxmlformats.org/officeDocument/2006/relationships/oleObject" Target="../embeddings/oleObject114.bin"/><Relationship Id="rId4" Type="http://schemas.openxmlformats.org/officeDocument/2006/relationships/oleObject" Target="../embeddings/oleObject113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oleObject" Target="../embeddings/oleObject117.bin"/><Relationship Id="rId7" Type="http://schemas.openxmlformats.org/officeDocument/2006/relationships/oleObject" Target="../embeddings/oleObject1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20.bin"/><Relationship Id="rId5" Type="http://schemas.openxmlformats.org/officeDocument/2006/relationships/oleObject" Target="../embeddings/oleObject119.bin"/><Relationship Id="rId4" Type="http://schemas.openxmlformats.org/officeDocument/2006/relationships/oleObject" Target="../embeddings/oleObject118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oleObject" Target="../embeddings/oleObject122.bin"/><Relationship Id="rId7" Type="http://schemas.openxmlformats.org/officeDocument/2006/relationships/oleObject" Target="../embeddings/oleObject1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25.bin"/><Relationship Id="rId5" Type="http://schemas.openxmlformats.org/officeDocument/2006/relationships/oleObject" Target="../embeddings/oleObject124.bin"/><Relationship Id="rId4" Type="http://schemas.openxmlformats.org/officeDocument/2006/relationships/oleObject" Target="../embeddings/oleObject123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oleObject" Target="../embeddings/oleObject127.bin"/><Relationship Id="rId7" Type="http://schemas.openxmlformats.org/officeDocument/2006/relationships/oleObject" Target="../embeddings/oleObject1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30.bin"/><Relationship Id="rId5" Type="http://schemas.openxmlformats.org/officeDocument/2006/relationships/oleObject" Target="../embeddings/oleObject129.bin"/><Relationship Id="rId4" Type="http://schemas.openxmlformats.org/officeDocument/2006/relationships/oleObject" Target="../embeddings/oleObject128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oleObject" Target="../embeddings/oleObject132.bin"/><Relationship Id="rId7" Type="http://schemas.openxmlformats.org/officeDocument/2006/relationships/oleObject" Target="../embeddings/oleObject13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35.bin"/><Relationship Id="rId5" Type="http://schemas.openxmlformats.org/officeDocument/2006/relationships/oleObject" Target="../embeddings/oleObject134.bin"/><Relationship Id="rId4" Type="http://schemas.openxmlformats.org/officeDocument/2006/relationships/oleObject" Target="../embeddings/oleObject133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oleObject" Target="../embeddings/oleObject137.bin"/><Relationship Id="rId7" Type="http://schemas.openxmlformats.org/officeDocument/2006/relationships/oleObject" Target="../embeddings/oleObject14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40.bin"/><Relationship Id="rId5" Type="http://schemas.openxmlformats.org/officeDocument/2006/relationships/oleObject" Target="../embeddings/oleObject139.bin"/><Relationship Id="rId4" Type="http://schemas.openxmlformats.org/officeDocument/2006/relationships/oleObject" Target="../embeddings/oleObject138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8.jpeg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oleObject" Target="../embeddings/oleObject142.bin"/><Relationship Id="rId7" Type="http://schemas.openxmlformats.org/officeDocument/2006/relationships/oleObject" Target="../embeddings/oleObject14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45.bin"/><Relationship Id="rId5" Type="http://schemas.openxmlformats.org/officeDocument/2006/relationships/oleObject" Target="../embeddings/oleObject144.bin"/><Relationship Id="rId4" Type="http://schemas.openxmlformats.org/officeDocument/2006/relationships/oleObject" Target="../embeddings/oleObject143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7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50.bin"/><Relationship Id="rId5" Type="http://schemas.openxmlformats.org/officeDocument/2006/relationships/oleObject" Target="../embeddings/oleObject149.bin"/><Relationship Id="rId4" Type="http://schemas.openxmlformats.org/officeDocument/2006/relationships/oleObject" Target="../embeddings/oleObject148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53.bin"/><Relationship Id="rId4" Type="http://schemas.openxmlformats.org/officeDocument/2006/relationships/oleObject" Target="../embeddings/oleObject152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4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57.bin"/><Relationship Id="rId5" Type="http://schemas.openxmlformats.org/officeDocument/2006/relationships/oleObject" Target="../embeddings/oleObject156.bin"/><Relationship Id="rId4" Type="http://schemas.openxmlformats.org/officeDocument/2006/relationships/oleObject" Target="../embeddings/oleObject155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8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61.bin"/><Relationship Id="rId5" Type="http://schemas.openxmlformats.org/officeDocument/2006/relationships/oleObject" Target="../embeddings/oleObject160.bin"/><Relationship Id="rId4" Type="http://schemas.openxmlformats.org/officeDocument/2006/relationships/oleObject" Target="../embeddings/oleObject159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2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165.bin"/><Relationship Id="rId5" Type="http://schemas.openxmlformats.org/officeDocument/2006/relationships/oleObject" Target="../embeddings/oleObject164.bin"/><Relationship Id="rId4" Type="http://schemas.openxmlformats.org/officeDocument/2006/relationships/oleObject" Target="../embeddings/oleObject163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oleObject" Target="../embeddings/oleObject166.bin"/><Relationship Id="rId7" Type="http://schemas.openxmlformats.org/officeDocument/2006/relationships/oleObject" Target="../embeddings/oleObject1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169.bin"/><Relationship Id="rId5" Type="http://schemas.openxmlformats.org/officeDocument/2006/relationships/oleObject" Target="../embeddings/oleObject168.bin"/><Relationship Id="rId4" Type="http://schemas.openxmlformats.org/officeDocument/2006/relationships/oleObject" Target="../embeddings/oleObject167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oleObject" Target="../embeddings/oleObject171.bin"/><Relationship Id="rId7" Type="http://schemas.openxmlformats.org/officeDocument/2006/relationships/oleObject" Target="../embeddings/oleObject1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174.bin"/><Relationship Id="rId5" Type="http://schemas.openxmlformats.org/officeDocument/2006/relationships/oleObject" Target="../embeddings/oleObject173.bin"/><Relationship Id="rId4" Type="http://schemas.openxmlformats.org/officeDocument/2006/relationships/oleObject" Target="../embeddings/oleObject172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oleObject" Target="../embeddings/oleObject176.bin"/><Relationship Id="rId7" Type="http://schemas.openxmlformats.org/officeDocument/2006/relationships/oleObject" Target="../embeddings/oleObject18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179.bin"/><Relationship Id="rId5" Type="http://schemas.openxmlformats.org/officeDocument/2006/relationships/oleObject" Target="../embeddings/oleObject178.bin"/><Relationship Id="rId4" Type="http://schemas.openxmlformats.org/officeDocument/2006/relationships/oleObject" Target="../embeddings/oleObject17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8.jpeg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Рисунок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84538"/>
            <a:ext cx="2859088" cy="357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539750" y="260350"/>
            <a:ext cx="5759450" cy="316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i="1" kern="10">
              <a:ln w="19050">
                <a:solidFill>
                  <a:srgbClr val="FFCC00"/>
                </a:solidFill>
                <a:round/>
                <a:headEnd/>
                <a:tailEnd/>
              </a:ln>
              <a:solidFill>
                <a:srgbClr val="9933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3600" b="1" i="1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Повторение</a:t>
            </a:r>
          </a:p>
          <a:p>
            <a:pPr algn="ctr"/>
            <a:r>
              <a:rPr lang="ru-RU" sz="3600" b="1" i="1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курса алгебры</a:t>
            </a:r>
          </a:p>
          <a:p>
            <a:pPr algn="ctr"/>
            <a:r>
              <a:rPr lang="ru-RU" sz="3600" b="1" i="1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за 8 класс.</a:t>
            </a:r>
          </a:p>
        </p:txBody>
      </p:sp>
      <p:pic>
        <p:nvPicPr>
          <p:cNvPr id="39940" name="Picture 17" descr="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9563" y="1484313"/>
            <a:ext cx="2246312" cy="277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дз.</a:t>
            </a:r>
          </a:p>
        </p:txBody>
      </p:sp>
      <p:sp>
        <p:nvSpPr>
          <p:cNvPr id="9224" name="Rectangle 3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Упростите выражение: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724525" y="1497013"/>
            <a:ext cx="1851025" cy="1530350"/>
            <a:chOff x="1342" y="1138"/>
            <a:chExt cx="3711" cy="1815"/>
          </a:xfrm>
        </p:grpSpPr>
        <p:sp>
          <p:nvSpPr>
            <p:cNvPr id="9245" name="Rectangle 5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9222" name="Object 6"/>
            <p:cNvGraphicFramePr>
              <a:graphicFrameLocks noChangeAspect="1"/>
            </p:cNvGraphicFramePr>
            <p:nvPr/>
          </p:nvGraphicFramePr>
          <p:xfrm>
            <a:off x="1342" y="1138"/>
            <a:ext cx="3711" cy="1815"/>
          </p:xfrm>
          <a:graphic>
            <a:graphicData uri="http://schemas.openxmlformats.org/presentationml/2006/ole">
              <p:oleObj spid="_x0000_s9222" name="Формула" r:id="rId3" imgW="520700" imgH="457200" progId="Equation.3">
                <p:embed/>
              </p:oleObj>
            </a:graphicData>
          </a:graphic>
        </p:graphicFrame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7092950" y="4868863"/>
            <a:ext cx="1295400" cy="1296987"/>
            <a:chOff x="1746" y="1661"/>
            <a:chExt cx="816" cy="817"/>
          </a:xfrm>
        </p:grpSpPr>
        <p:sp>
          <p:nvSpPr>
            <p:cNvPr id="17416" name="Rectangle 8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221" name="Object 9"/>
            <p:cNvGraphicFramePr>
              <a:graphicFrameLocks noChangeAspect="1"/>
            </p:cNvGraphicFramePr>
            <p:nvPr/>
          </p:nvGraphicFramePr>
          <p:xfrm>
            <a:off x="2017" y="1862"/>
            <a:ext cx="267" cy="354"/>
          </p:xfrm>
          <a:graphic>
            <a:graphicData uri="http://schemas.openxmlformats.org/presentationml/2006/ole">
              <p:oleObj spid="_x0000_s9221" name="Формула" r:id="rId4" imgW="126780" imgH="164814" progId="Equation.3">
                <p:embed/>
              </p:oleObj>
            </a:graphicData>
          </a:graphic>
        </p:graphicFrame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692275" y="2636838"/>
            <a:ext cx="1295400" cy="1368425"/>
            <a:chOff x="1746" y="1616"/>
            <a:chExt cx="816" cy="862"/>
          </a:xfrm>
        </p:grpSpPr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220" name="Object 12"/>
            <p:cNvGraphicFramePr>
              <a:graphicFrameLocks noChangeAspect="1"/>
            </p:cNvGraphicFramePr>
            <p:nvPr/>
          </p:nvGraphicFramePr>
          <p:xfrm>
            <a:off x="1991" y="1616"/>
            <a:ext cx="320" cy="846"/>
          </p:xfrm>
          <a:graphic>
            <a:graphicData uri="http://schemas.openxmlformats.org/presentationml/2006/ole">
              <p:oleObj spid="_x0000_s9220" name="Формула" r:id="rId5" imgW="152334" imgH="393529" progId="Equation.3">
                <p:embed/>
              </p:oleObj>
            </a:graphicData>
          </a:graphic>
        </p:graphicFrame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292725" y="4035425"/>
            <a:ext cx="1295400" cy="1428750"/>
            <a:chOff x="1746" y="1589"/>
            <a:chExt cx="816" cy="900"/>
          </a:xfrm>
        </p:grpSpPr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219" name="Object 15"/>
            <p:cNvGraphicFramePr>
              <a:graphicFrameLocks noChangeAspect="1"/>
            </p:cNvGraphicFramePr>
            <p:nvPr/>
          </p:nvGraphicFramePr>
          <p:xfrm>
            <a:off x="1872" y="1589"/>
            <a:ext cx="561" cy="900"/>
          </p:xfrm>
          <a:graphic>
            <a:graphicData uri="http://schemas.openxmlformats.org/presentationml/2006/ole">
              <p:oleObj spid="_x0000_s9219" name="Формула" r:id="rId6" imgW="266584" imgH="418918" progId="Equation.3">
                <p:embed/>
              </p:oleObj>
            </a:graphicData>
          </a:graphic>
        </p:graphicFrame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3492500" y="3429000"/>
            <a:ext cx="1295400" cy="1296988"/>
            <a:chOff x="1746" y="1661"/>
            <a:chExt cx="816" cy="817"/>
          </a:xfrm>
        </p:grpSpPr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218" name="Object 18"/>
            <p:cNvGraphicFramePr>
              <a:graphicFrameLocks noChangeAspect="1"/>
            </p:cNvGraphicFramePr>
            <p:nvPr/>
          </p:nvGraphicFramePr>
          <p:xfrm>
            <a:off x="1897" y="1808"/>
            <a:ext cx="507" cy="463"/>
          </p:xfrm>
          <a:graphic>
            <a:graphicData uri="http://schemas.openxmlformats.org/presentationml/2006/ole">
              <p:oleObj spid="_x0000_s9218" name="Формула" r:id="rId7" imgW="241091" imgH="215713" progId="Equation.3">
                <p:embed/>
              </p:oleObj>
            </a:graphicData>
          </a:graphic>
        </p:graphicFrame>
      </p:grpSp>
      <p:sp>
        <p:nvSpPr>
          <p:cNvPr id="17427" name="AutoShape 19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Не верно!</a:t>
            </a: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2339975" y="5589588"/>
            <a:ext cx="3024188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pic>
        <p:nvPicPr>
          <p:cNvPr id="9232" name="Picture 21" descr="Рисунок1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-180975" y="4149725"/>
            <a:ext cx="2166938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10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10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10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7427" grpId="0" animBg="1"/>
      <p:bldP spid="17427" grpId="1" animBg="1"/>
      <p:bldP spid="17427" grpId="2" animBg="1"/>
      <p:bldP spid="17427" grpId="3" animBg="1"/>
      <p:bldP spid="17427" grpId="4" animBg="1"/>
      <p:bldP spid="17427" grpId="5" animBg="1"/>
      <p:bldP spid="174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7.</a:t>
            </a:r>
          </a:p>
        </p:txBody>
      </p:sp>
      <p:pic>
        <p:nvPicPr>
          <p:cNvPr id="10248" name="Picture 4" descr="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37063"/>
            <a:ext cx="207486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700338" y="1052513"/>
            <a:ext cx="4424362" cy="1404937"/>
            <a:chOff x="1193" y="1355"/>
            <a:chExt cx="4010" cy="1378"/>
          </a:xfrm>
        </p:grpSpPr>
        <p:sp>
          <p:nvSpPr>
            <p:cNvPr id="10269" name="Rectangle 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10246" name="Object 7"/>
            <p:cNvGraphicFramePr>
              <a:graphicFrameLocks noChangeAspect="1"/>
            </p:cNvGraphicFramePr>
            <p:nvPr/>
          </p:nvGraphicFramePr>
          <p:xfrm>
            <a:off x="1193" y="1355"/>
            <a:ext cx="4010" cy="1378"/>
          </p:xfrm>
          <a:graphic>
            <a:graphicData uri="http://schemas.openxmlformats.org/presentationml/2006/ole">
              <p:oleObj spid="_x0000_s10246" name="Формула" r:id="rId4" imgW="1244600" imgH="419100" progId="Equation.3">
                <p:embed/>
              </p:oleObj>
            </a:graphicData>
          </a:graphic>
        </p:graphicFrame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64163" y="2565400"/>
            <a:ext cx="2087562" cy="1350963"/>
            <a:chOff x="3334" y="2613"/>
            <a:chExt cx="1315" cy="851"/>
          </a:xfrm>
        </p:grpSpPr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0245" name="Object 10"/>
            <p:cNvGraphicFramePr>
              <a:graphicFrameLocks noChangeAspect="1"/>
            </p:cNvGraphicFramePr>
            <p:nvPr/>
          </p:nvGraphicFramePr>
          <p:xfrm>
            <a:off x="3550" y="2618"/>
            <a:ext cx="906" cy="846"/>
          </p:xfrm>
          <a:graphic>
            <a:graphicData uri="http://schemas.openxmlformats.org/presentationml/2006/ole">
              <p:oleObj spid="_x0000_s10245" name="Формула" r:id="rId5" imgW="431613" imgH="393529" progId="Equation.3">
                <p:embed/>
              </p:oleObj>
            </a:graphicData>
          </a:graphic>
        </p:graphicFrame>
      </p:grpSp>
      <p:sp>
        <p:nvSpPr>
          <p:cNvPr id="18443" name="AutoShape 11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Не верно!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2339975" y="5589588"/>
            <a:ext cx="3024188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364163" y="4076700"/>
            <a:ext cx="2087562" cy="1352550"/>
            <a:chOff x="3334" y="2613"/>
            <a:chExt cx="1315" cy="852"/>
          </a:xfrm>
        </p:grpSpPr>
        <p:sp>
          <p:nvSpPr>
            <p:cNvPr id="18446" name="Rectangle 14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0244" name="Object 15"/>
            <p:cNvGraphicFramePr>
              <a:graphicFrameLocks noChangeAspect="1"/>
            </p:cNvGraphicFramePr>
            <p:nvPr/>
          </p:nvGraphicFramePr>
          <p:xfrm>
            <a:off x="3391" y="2616"/>
            <a:ext cx="1226" cy="849"/>
          </p:xfrm>
          <a:graphic>
            <a:graphicData uri="http://schemas.openxmlformats.org/presentationml/2006/ole">
              <p:oleObj spid="_x0000_s10244" name="Формула" r:id="rId6" imgW="583947" imgH="393529" progId="Equation.3">
                <p:embed/>
              </p:oleObj>
            </a:graphicData>
          </a:graphic>
        </p:graphicFrame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525713" y="4076700"/>
            <a:ext cx="2328862" cy="1350963"/>
            <a:chOff x="3270" y="2613"/>
            <a:chExt cx="1467" cy="851"/>
          </a:xfrm>
        </p:grpSpPr>
        <p:sp>
          <p:nvSpPr>
            <p:cNvPr id="18449" name="Rectangle 17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0243" name="Object 18"/>
            <p:cNvGraphicFramePr>
              <a:graphicFrameLocks noChangeAspect="1"/>
            </p:cNvGraphicFramePr>
            <p:nvPr/>
          </p:nvGraphicFramePr>
          <p:xfrm>
            <a:off x="3270" y="2618"/>
            <a:ext cx="1467" cy="846"/>
          </p:xfrm>
          <a:graphic>
            <a:graphicData uri="http://schemas.openxmlformats.org/presentationml/2006/ole">
              <p:oleObj spid="_x0000_s10243" name="Формула" r:id="rId7" imgW="698197" imgH="393529" progId="Equation.3">
                <p:embed/>
              </p:oleObj>
            </a:graphicData>
          </a:graphic>
        </p:graphicFrame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2627313" y="2565400"/>
            <a:ext cx="2087562" cy="1349375"/>
            <a:chOff x="3334" y="2613"/>
            <a:chExt cx="1315" cy="850"/>
          </a:xfrm>
        </p:grpSpPr>
        <p:sp>
          <p:nvSpPr>
            <p:cNvPr id="18452" name="Rectangle 20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0242" name="Object 21"/>
            <p:cNvGraphicFramePr>
              <a:graphicFrameLocks noChangeAspect="1"/>
            </p:cNvGraphicFramePr>
            <p:nvPr/>
          </p:nvGraphicFramePr>
          <p:xfrm>
            <a:off x="3550" y="2617"/>
            <a:ext cx="907" cy="846"/>
          </p:xfrm>
          <a:graphic>
            <a:graphicData uri="http://schemas.openxmlformats.org/presentationml/2006/ole">
              <p:oleObj spid="_x0000_s10242" name="Формула" r:id="rId8" imgW="431613" imgH="393529" progId="Equation.3">
                <p:embed/>
              </p:oleObj>
            </a:graphicData>
          </a:graphic>
        </p:graphicFrame>
      </p:grp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3059113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Выполните действие: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1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 nodeType="clickPar">
                      <p:stCondLst>
                        <p:cond delay="0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1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1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 nodeType="clickPar">
                      <p:stCondLst>
                        <p:cond delay="0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1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2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1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8434" grpId="0" animBg="1"/>
      <p:bldP spid="18443" grpId="0" animBg="1"/>
      <p:bldP spid="18443" grpId="1" animBg="1"/>
      <p:bldP spid="18443" grpId="2" animBg="1"/>
      <p:bldP spid="18443" grpId="3" animBg="1"/>
      <p:bldP spid="18443" grpId="4" animBg="1"/>
      <p:bldP spid="18443" grpId="5" animBg="1"/>
      <p:bldP spid="18444" grpId="0" animBg="1"/>
      <p:bldP spid="184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8.</a:t>
            </a:r>
          </a:p>
        </p:txBody>
      </p:sp>
      <p:pic>
        <p:nvPicPr>
          <p:cNvPr id="11272" name="Picture 4" descr="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37063"/>
            <a:ext cx="207486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916238" y="1052513"/>
            <a:ext cx="4198937" cy="1447800"/>
            <a:chOff x="1296" y="1335"/>
            <a:chExt cx="3804" cy="1420"/>
          </a:xfrm>
        </p:grpSpPr>
        <p:sp>
          <p:nvSpPr>
            <p:cNvPr id="11293" name="Rectangle 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11270" name="Object 7"/>
            <p:cNvGraphicFramePr>
              <a:graphicFrameLocks noChangeAspect="1"/>
            </p:cNvGraphicFramePr>
            <p:nvPr/>
          </p:nvGraphicFramePr>
          <p:xfrm>
            <a:off x="1296" y="1335"/>
            <a:ext cx="3804" cy="1420"/>
          </p:xfrm>
          <a:graphic>
            <a:graphicData uri="http://schemas.openxmlformats.org/presentationml/2006/ole">
              <p:oleObj spid="_x0000_s11270" name="Формула" r:id="rId4" imgW="1180588" imgH="431613" progId="Equation.3">
                <p:embed/>
              </p:oleObj>
            </a:graphicData>
          </a:graphic>
        </p:graphicFrame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64163" y="4019550"/>
            <a:ext cx="2087562" cy="1473200"/>
            <a:chOff x="3334" y="2577"/>
            <a:chExt cx="1315" cy="928"/>
          </a:xfrm>
        </p:grpSpPr>
        <p:sp>
          <p:nvSpPr>
            <p:cNvPr id="19465" name="Rectangle 9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1269" name="Object 10"/>
            <p:cNvGraphicFramePr>
              <a:graphicFrameLocks noChangeAspect="1"/>
            </p:cNvGraphicFramePr>
            <p:nvPr/>
          </p:nvGraphicFramePr>
          <p:xfrm>
            <a:off x="3483" y="2577"/>
            <a:ext cx="1040" cy="928"/>
          </p:xfrm>
          <a:graphic>
            <a:graphicData uri="http://schemas.openxmlformats.org/presentationml/2006/ole">
              <p:oleObj spid="_x0000_s11269" name="Формула" r:id="rId5" imgW="495085" imgH="431613" progId="Equation.3">
                <p:embed/>
              </p:oleObj>
            </a:graphicData>
          </a:graphic>
        </p:graphicFrame>
      </p:grpSp>
      <p:sp>
        <p:nvSpPr>
          <p:cNvPr id="19467" name="AutoShape 11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Не верно!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2339975" y="5589588"/>
            <a:ext cx="3024188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364163" y="2565400"/>
            <a:ext cx="2087562" cy="1352550"/>
            <a:chOff x="3334" y="2613"/>
            <a:chExt cx="1315" cy="852"/>
          </a:xfrm>
        </p:grpSpPr>
        <p:sp>
          <p:nvSpPr>
            <p:cNvPr id="19470" name="Rectangle 14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1268" name="Object 15"/>
            <p:cNvGraphicFramePr>
              <a:graphicFrameLocks noChangeAspect="1"/>
            </p:cNvGraphicFramePr>
            <p:nvPr/>
          </p:nvGraphicFramePr>
          <p:xfrm>
            <a:off x="3657" y="2616"/>
            <a:ext cx="692" cy="849"/>
          </p:xfrm>
          <a:graphic>
            <a:graphicData uri="http://schemas.openxmlformats.org/presentationml/2006/ole">
              <p:oleObj spid="_x0000_s11268" name="Формула" r:id="rId6" imgW="330057" imgH="393529" progId="Equation.3">
                <p:embed/>
              </p:oleObj>
            </a:graphicData>
          </a:graphic>
        </p:graphicFrame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627313" y="4076700"/>
            <a:ext cx="2087562" cy="1350963"/>
            <a:chOff x="3334" y="2613"/>
            <a:chExt cx="1315" cy="851"/>
          </a:xfrm>
        </p:grpSpPr>
        <p:sp>
          <p:nvSpPr>
            <p:cNvPr id="19473" name="Rectangle 17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1267" name="Object 18"/>
            <p:cNvGraphicFramePr>
              <a:graphicFrameLocks noChangeAspect="1"/>
            </p:cNvGraphicFramePr>
            <p:nvPr/>
          </p:nvGraphicFramePr>
          <p:xfrm>
            <a:off x="3657" y="2619"/>
            <a:ext cx="693" cy="845"/>
          </p:xfrm>
          <a:graphic>
            <a:graphicData uri="http://schemas.openxmlformats.org/presentationml/2006/ole">
              <p:oleObj spid="_x0000_s11267" name="Формула" r:id="rId7" imgW="330057" imgH="393529" progId="Equation.3">
                <p:embed/>
              </p:oleObj>
            </a:graphicData>
          </a:graphic>
        </p:graphicFrame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2627313" y="2508250"/>
            <a:ext cx="2087562" cy="1473200"/>
            <a:chOff x="3334" y="2577"/>
            <a:chExt cx="1315" cy="928"/>
          </a:xfrm>
        </p:grpSpPr>
        <p:sp>
          <p:nvSpPr>
            <p:cNvPr id="19476" name="Rectangle 20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1266" name="Object 21"/>
            <p:cNvGraphicFramePr>
              <a:graphicFrameLocks noChangeAspect="1"/>
            </p:cNvGraphicFramePr>
            <p:nvPr/>
          </p:nvGraphicFramePr>
          <p:xfrm>
            <a:off x="3483" y="2577"/>
            <a:ext cx="1041" cy="928"/>
          </p:xfrm>
          <a:graphic>
            <a:graphicData uri="http://schemas.openxmlformats.org/presentationml/2006/ole">
              <p:oleObj spid="_x0000_s11266" name="Формула" r:id="rId8" imgW="495085" imgH="431613" progId="Equation.3">
                <p:embed/>
              </p:oleObj>
            </a:graphicData>
          </a:graphic>
        </p:graphicFrame>
      </p:grpSp>
      <p:sp>
        <p:nvSpPr>
          <p:cNvPr id="11280" name="Rectangle 22"/>
          <p:cNvSpPr>
            <a:spLocks noChangeArrowheads="1"/>
          </p:cNvSpPr>
          <p:nvPr/>
        </p:nvSpPr>
        <p:spPr bwMode="auto">
          <a:xfrm>
            <a:off x="3059113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Выполните действие: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1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1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 nodeType="clickPar">
                      <p:stCondLst>
                        <p:cond delay="0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1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1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9467" grpId="0" animBg="1"/>
      <p:bldP spid="19467" grpId="1" animBg="1"/>
      <p:bldP spid="19467" grpId="2" animBg="1"/>
      <p:bldP spid="19467" grpId="3" animBg="1"/>
      <p:bldP spid="19467" grpId="4" animBg="1"/>
      <p:bldP spid="19467" grpId="5" animBg="1"/>
      <p:bldP spid="1946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дз.</a:t>
            </a:r>
          </a:p>
        </p:txBody>
      </p:sp>
      <p:pic>
        <p:nvPicPr>
          <p:cNvPr id="12296" name="Picture 4" descr="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37063"/>
            <a:ext cx="207486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059113" y="1052513"/>
            <a:ext cx="3841750" cy="1404937"/>
            <a:chOff x="1458" y="1355"/>
            <a:chExt cx="3479" cy="1378"/>
          </a:xfrm>
        </p:grpSpPr>
        <p:sp>
          <p:nvSpPr>
            <p:cNvPr id="12317" name="Rectangle 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12294" name="Object 7"/>
            <p:cNvGraphicFramePr>
              <a:graphicFrameLocks noChangeAspect="1"/>
            </p:cNvGraphicFramePr>
            <p:nvPr/>
          </p:nvGraphicFramePr>
          <p:xfrm>
            <a:off x="1458" y="1355"/>
            <a:ext cx="3479" cy="1378"/>
          </p:xfrm>
          <a:graphic>
            <a:graphicData uri="http://schemas.openxmlformats.org/presentationml/2006/ole">
              <p:oleObj spid="_x0000_s12294" name="Формула" r:id="rId4" imgW="1079500" imgH="419100" progId="Equation.3">
                <p:embed/>
              </p:oleObj>
            </a:graphicData>
          </a:graphic>
        </p:graphicFrame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64163" y="4076700"/>
            <a:ext cx="2087562" cy="1350963"/>
            <a:chOff x="3334" y="2613"/>
            <a:chExt cx="1315" cy="851"/>
          </a:xfrm>
        </p:grpSpPr>
        <p:sp>
          <p:nvSpPr>
            <p:cNvPr id="20489" name="Rectangle 9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2293" name="Object 10"/>
            <p:cNvGraphicFramePr>
              <a:graphicFrameLocks noChangeAspect="1"/>
            </p:cNvGraphicFramePr>
            <p:nvPr/>
          </p:nvGraphicFramePr>
          <p:xfrm>
            <a:off x="3603" y="2618"/>
            <a:ext cx="800" cy="846"/>
          </p:xfrm>
          <a:graphic>
            <a:graphicData uri="http://schemas.openxmlformats.org/presentationml/2006/ole">
              <p:oleObj spid="_x0000_s12293" name="Формула" r:id="rId5" imgW="380835" imgH="393529" progId="Equation.3">
                <p:embed/>
              </p:oleObj>
            </a:graphicData>
          </a:graphic>
        </p:graphicFrame>
      </p:grpSp>
      <p:sp>
        <p:nvSpPr>
          <p:cNvPr id="20491" name="AutoShape 11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Не верно!</a:t>
            </a: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2339975" y="5589588"/>
            <a:ext cx="3024188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627313" y="2454275"/>
            <a:ext cx="2087562" cy="1435100"/>
            <a:chOff x="3334" y="2589"/>
            <a:chExt cx="1315" cy="904"/>
          </a:xfrm>
        </p:grpSpPr>
        <p:sp>
          <p:nvSpPr>
            <p:cNvPr id="20494" name="Rectangle 14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2292" name="Object 15"/>
            <p:cNvGraphicFramePr>
              <a:graphicFrameLocks noChangeAspect="1"/>
            </p:cNvGraphicFramePr>
            <p:nvPr/>
          </p:nvGraphicFramePr>
          <p:xfrm>
            <a:off x="3617" y="2589"/>
            <a:ext cx="772" cy="904"/>
          </p:xfrm>
          <a:graphic>
            <a:graphicData uri="http://schemas.openxmlformats.org/presentationml/2006/ole">
              <p:oleObj spid="_x0000_s12292" name="Формула" r:id="rId6" imgW="368300" imgH="419100" progId="Equation.3">
                <p:embed/>
              </p:oleObj>
            </a:graphicData>
          </a:graphic>
        </p:graphicFrame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627313" y="4041775"/>
            <a:ext cx="2087562" cy="1428750"/>
            <a:chOff x="3334" y="2591"/>
            <a:chExt cx="1315" cy="900"/>
          </a:xfrm>
        </p:grpSpPr>
        <p:sp>
          <p:nvSpPr>
            <p:cNvPr id="20497" name="Rectangle 17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2291" name="Object 18"/>
            <p:cNvGraphicFramePr>
              <a:graphicFrameLocks noChangeAspect="1"/>
            </p:cNvGraphicFramePr>
            <p:nvPr/>
          </p:nvGraphicFramePr>
          <p:xfrm>
            <a:off x="3617" y="2591"/>
            <a:ext cx="772" cy="900"/>
          </p:xfrm>
          <a:graphic>
            <a:graphicData uri="http://schemas.openxmlformats.org/presentationml/2006/ole">
              <p:oleObj spid="_x0000_s12291" name="Формула" r:id="rId7" imgW="368300" imgH="419100" progId="Equation.3">
                <p:embed/>
              </p:oleObj>
            </a:graphicData>
          </a:graphic>
        </p:graphicFrame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5364163" y="2457450"/>
            <a:ext cx="2087562" cy="1428750"/>
            <a:chOff x="3334" y="2591"/>
            <a:chExt cx="1315" cy="900"/>
          </a:xfrm>
        </p:grpSpPr>
        <p:sp>
          <p:nvSpPr>
            <p:cNvPr id="20500" name="Rectangle 20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2290" name="Object 21"/>
            <p:cNvGraphicFramePr>
              <a:graphicFrameLocks noChangeAspect="1"/>
            </p:cNvGraphicFramePr>
            <p:nvPr/>
          </p:nvGraphicFramePr>
          <p:xfrm>
            <a:off x="3603" y="2591"/>
            <a:ext cx="800" cy="900"/>
          </p:xfrm>
          <a:graphic>
            <a:graphicData uri="http://schemas.openxmlformats.org/presentationml/2006/ole">
              <p:oleObj spid="_x0000_s12290" name="Формула" r:id="rId8" imgW="380835" imgH="418918" progId="Equation.3">
                <p:embed/>
              </p:oleObj>
            </a:graphicData>
          </a:graphic>
        </p:graphicFrame>
      </p:grpSp>
      <p:sp>
        <p:nvSpPr>
          <p:cNvPr id="12304" name="Rectangle 22"/>
          <p:cNvSpPr>
            <a:spLocks noChangeArrowheads="1"/>
          </p:cNvSpPr>
          <p:nvPr/>
        </p:nvSpPr>
        <p:spPr bwMode="auto">
          <a:xfrm>
            <a:off x="3059113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Выполните действие: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1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1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 nodeType="clickPar">
                      <p:stCondLst>
                        <p:cond delay="0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1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1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0491" grpId="0" animBg="1"/>
      <p:bldP spid="20491" grpId="1" animBg="1"/>
      <p:bldP spid="20491" grpId="2" animBg="1"/>
      <p:bldP spid="20491" grpId="3" animBg="1"/>
      <p:bldP spid="20491" grpId="4" animBg="1"/>
      <p:bldP spid="20491" grpId="5" animBg="1"/>
      <p:bldP spid="2049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у.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971550" y="188913"/>
            <a:ext cx="2087563" cy="431800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Задача.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971550" y="2133600"/>
            <a:ext cx="3887788" cy="1296988"/>
            <a:chOff x="612" y="1344"/>
            <a:chExt cx="2449" cy="817"/>
          </a:xfrm>
        </p:grpSpPr>
        <p:sp>
          <p:nvSpPr>
            <p:cNvPr id="49160" name="Rectangle 8"/>
            <p:cNvSpPr>
              <a:spLocks noChangeArrowheads="1"/>
            </p:cNvSpPr>
            <p:nvPr/>
          </p:nvSpPr>
          <p:spPr bwMode="auto">
            <a:xfrm>
              <a:off x="612" y="1344"/>
              <a:ext cx="2449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3317" name="Object 9"/>
            <p:cNvGraphicFramePr>
              <a:graphicFrameLocks noChangeAspect="1"/>
            </p:cNvGraphicFramePr>
            <p:nvPr/>
          </p:nvGraphicFramePr>
          <p:xfrm>
            <a:off x="838" y="1570"/>
            <a:ext cx="1918" cy="381"/>
          </p:xfrm>
          <a:graphic>
            <a:graphicData uri="http://schemas.openxmlformats.org/presentationml/2006/ole">
              <p:oleObj spid="_x0000_s13317" name="Формула" r:id="rId3" imgW="914003" imgH="177723" progId="Equation.3">
                <p:embed/>
              </p:oleObj>
            </a:graphicData>
          </a:graphic>
        </p:graphicFrame>
      </p:grpSp>
      <p:sp>
        <p:nvSpPr>
          <p:cNvPr id="49171" name="AutoShape 19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Не верно!</a:t>
            </a:r>
          </a:p>
        </p:txBody>
      </p:sp>
      <p:sp>
        <p:nvSpPr>
          <p:cNvPr id="49172" name="Rectangle 20"/>
          <p:cNvSpPr>
            <a:spLocks noChangeArrowheads="1"/>
          </p:cNvSpPr>
          <p:nvPr/>
        </p:nvSpPr>
        <p:spPr bwMode="auto">
          <a:xfrm>
            <a:off x="2339975" y="5589588"/>
            <a:ext cx="3024188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pic>
        <p:nvPicPr>
          <p:cNvPr id="13323" name="Picture 21" descr="Рисунок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80975" y="4149725"/>
            <a:ext cx="2166938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75" name="Text Box 23"/>
          <p:cNvSpPr txBox="1">
            <a:spLocks noChangeArrowheads="1"/>
          </p:cNvSpPr>
          <p:nvPr/>
        </p:nvSpPr>
        <p:spPr bwMode="auto">
          <a:xfrm>
            <a:off x="323850" y="620713"/>
            <a:ext cx="86185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400" b="1" i="1">
                <a:latin typeface="Times New Roman" pitchFamily="18" charset="0"/>
              </a:rPr>
              <a:t>Если  номер  Васиной  квартиры  умножить  на  4, а затем  к</a:t>
            </a:r>
          </a:p>
          <a:p>
            <a:pPr algn="ctr" eaLnBrk="1" hangingPunct="1"/>
            <a:r>
              <a:rPr lang="ru-RU" altLang="ru-RU" sz="2400" b="1" i="1">
                <a:latin typeface="Times New Roman" pitchFamily="18" charset="0"/>
              </a:rPr>
              <a:t>результату  прибавить  11,  то  получится  227.  Определите</a:t>
            </a:r>
          </a:p>
          <a:p>
            <a:pPr algn="ctr" eaLnBrk="1" hangingPunct="1"/>
            <a:r>
              <a:rPr lang="ru-RU" altLang="ru-RU" sz="2400" b="1" i="1">
                <a:latin typeface="Times New Roman" pitchFamily="18" charset="0"/>
              </a:rPr>
              <a:t>номер  квартиры.  Обозначив  номер  квартиры  за  х,</a:t>
            </a:r>
          </a:p>
          <a:p>
            <a:pPr algn="ctr" eaLnBrk="1" hangingPunct="1"/>
            <a:r>
              <a:rPr lang="ru-RU" altLang="ru-RU" sz="2400" b="1" i="1">
                <a:latin typeface="Times New Roman" pitchFamily="18" charset="0"/>
              </a:rPr>
              <a:t>можно  составить  уравнение: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076825" y="2133600"/>
            <a:ext cx="3887788" cy="1296988"/>
            <a:chOff x="612" y="1344"/>
            <a:chExt cx="2449" cy="817"/>
          </a:xfrm>
        </p:grpSpPr>
        <p:sp>
          <p:nvSpPr>
            <p:cNvPr id="49178" name="Rectangle 26"/>
            <p:cNvSpPr>
              <a:spLocks noChangeArrowheads="1"/>
            </p:cNvSpPr>
            <p:nvPr/>
          </p:nvSpPr>
          <p:spPr bwMode="auto">
            <a:xfrm>
              <a:off x="612" y="1344"/>
              <a:ext cx="2449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3316" name="Object 27"/>
            <p:cNvGraphicFramePr>
              <a:graphicFrameLocks noChangeAspect="1"/>
            </p:cNvGraphicFramePr>
            <p:nvPr/>
          </p:nvGraphicFramePr>
          <p:xfrm>
            <a:off x="812" y="1529"/>
            <a:ext cx="1971" cy="463"/>
          </p:xfrm>
          <a:graphic>
            <a:graphicData uri="http://schemas.openxmlformats.org/presentationml/2006/ole">
              <p:oleObj spid="_x0000_s13316" name="Формула" r:id="rId5" imgW="939392" imgH="215806" progId="Equation.3">
                <p:embed/>
              </p:oleObj>
            </a:graphicData>
          </a:graphic>
        </p:graphicFrame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971550" y="3573463"/>
            <a:ext cx="3887788" cy="1296987"/>
            <a:chOff x="612" y="1344"/>
            <a:chExt cx="2449" cy="817"/>
          </a:xfrm>
        </p:grpSpPr>
        <p:sp>
          <p:nvSpPr>
            <p:cNvPr id="49181" name="Rectangle 29"/>
            <p:cNvSpPr>
              <a:spLocks noChangeArrowheads="1"/>
            </p:cNvSpPr>
            <p:nvPr/>
          </p:nvSpPr>
          <p:spPr bwMode="auto">
            <a:xfrm>
              <a:off x="612" y="1344"/>
              <a:ext cx="2449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3315" name="Object 30"/>
            <p:cNvGraphicFramePr>
              <a:graphicFrameLocks noChangeAspect="1"/>
            </p:cNvGraphicFramePr>
            <p:nvPr/>
          </p:nvGraphicFramePr>
          <p:xfrm>
            <a:off x="904" y="1570"/>
            <a:ext cx="1785" cy="381"/>
          </p:xfrm>
          <a:graphic>
            <a:graphicData uri="http://schemas.openxmlformats.org/presentationml/2006/ole">
              <p:oleObj spid="_x0000_s13315" name="Формула" r:id="rId6" imgW="850531" imgH="177723" progId="Equation.3">
                <p:embed/>
              </p:oleObj>
            </a:graphicData>
          </a:graphic>
        </p:graphicFrame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5076825" y="3573463"/>
            <a:ext cx="3887788" cy="1296987"/>
            <a:chOff x="612" y="1344"/>
            <a:chExt cx="2449" cy="817"/>
          </a:xfrm>
        </p:grpSpPr>
        <p:sp>
          <p:nvSpPr>
            <p:cNvPr id="49184" name="Rectangle 32"/>
            <p:cNvSpPr>
              <a:spLocks noChangeArrowheads="1"/>
            </p:cNvSpPr>
            <p:nvPr/>
          </p:nvSpPr>
          <p:spPr bwMode="auto">
            <a:xfrm>
              <a:off x="612" y="1344"/>
              <a:ext cx="2449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3314" name="Object 33"/>
            <p:cNvGraphicFramePr>
              <a:graphicFrameLocks noChangeAspect="1"/>
            </p:cNvGraphicFramePr>
            <p:nvPr/>
          </p:nvGraphicFramePr>
          <p:xfrm>
            <a:off x="812" y="1543"/>
            <a:ext cx="1971" cy="435"/>
          </p:xfrm>
          <a:graphic>
            <a:graphicData uri="http://schemas.openxmlformats.org/presentationml/2006/ole">
              <p:oleObj spid="_x0000_s13314" name="Формула" r:id="rId7" imgW="939392" imgH="203112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9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9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9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760"/>
                            </p:stCondLst>
                            <p:childTnLst>
                              <p:par>
                                <p:cTn id="2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49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49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49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680"/>
                            </p:stCondLst>
                            <p:childTnLst>
                              <p:par>
                                <p:cTn id="2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49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49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49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320"/>
                            </p:stCondLst>
                            <p:childTnLst>
                              <p:par>
                                <p:cTn id="3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9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9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9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 nodeType="clickPar">
                      <p:stCondLst>
                        <p:cond delay="0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10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10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10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10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10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9154" grpId="0" animBg="1"/>
      <p:bldP spid="49155" grpId="0" animBg="1"/>
      <p:bldP spid="49171" grpId="0" animBg="1"/>
      <p:bldP spid="49171" grpId="1" animBg="1"/>
      <p:bldP spid="49171" grpId="2" animBg="1"/>
      <p:bldP spid="49171" grpId="3" animBg="1"/>
      <p:bldP spid="49171" grpId="4" animBg="1"/>
      <p:bldP spid="49171" grpId="5" animBg="1"/>
      <p:bldP spid="4917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у.</a:t>
            </a:r>
          </a:p>
        </p:txBody>
      </p:sp>
      <p:sp>
        <p:nvSpPr>
          <p:cNvPr id="50192" name="AutoShape 16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Подумай!</a:t>
            </a:r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2051050" y="5589588"/>
            <a:ext cx="3024188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pic>
        <p:nvPicPr>
          <p:cNvPr id="14345" name="Picture 18" descr="Рисунок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975" y="4149725"/>
            <a:ext cx="2166938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-61913" y="241300"/>
            <a:ext cx="92852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400" b="1" i="1">
                <a:latin typeface="Times New Roman" pitchFamily="18" charset="0"/>
              </a:rPr>
              <a:t>                                  Лодка  за  одно  и  то  же  время  </a:t>
            </a:r>
          </a:p>
          <a:p>
            <a:pPr algn="ctr" eaLnBrk="1" hangingPunct="1"/>
            <a:r>
              <a:rPr lang="ru-RU" altLang="ru-RU" sz="2400" b="1" i="1">
                <a:latin typeface="Times New Roman" pitchFamily="18" charset="0"/>
              </a:rPr>
              <a:t>может  проплыть  40 км  по  течению  реки  или  25 км  против  </a:t>
            </a:r>
          </a:p>
          <a:p>
            <a:pPr algn="ctr" eaLnBrk="1" hangingPunct="1"/>
            <a:r>
              <a:rPr lang="ru-RU" altLang="ru-RU" sz="2400" b="1" i="1">
                <a:latin typeface="Times New Roman" pitchFamily="18" charset="0"/>
              </a:rPr>
              <a:t>течения  реки. Найдите собственную  скорость  лодки, если  </a:t>
            </a:r>
          </a:p>
          <a:p>
            <a:pPr algn="ctr" eaLnBrk="1" hangingPunct="1"/>
            <a:r>
              <a:rPr lang="ru-RU" altLang="ru-RU" sz="2400" b="1" i="1">
                <a:latin typeface="Times New Roman" pitchFamily="18" charset="0"/>
              </a:rPr>
              <a:t>скорость  течения  реки2 км/ч. Обозначив собственную скорость  </a:t>
            </a:r>
          </a:p>
          <a:p>
            <a:pPr algn="ctr" eaLnBrk="1" hangingPunct="1"/>
            <a:r>
              <a:rPr lang="ru-RU" altLang="ru-RU" sz="2400" b="1" i="1">
                <a:latin typeface="Times New Roman" pitchFamily="18" charset="0"/>
              </a:rPr>
              <a:t>лодки  за х км/ч,  можно  составить  уравнение:</a:t>
            </a:r>
          </a:p>
        </p:txBody>
      </p:sp>
      <p:sp>
        <p:nvSpPr>
          <p:cNvPr id="14347" name="Rectangle 21"/>
          <p:cNvSpPr>
            <a:spLocks noChangeArrowheads="1"/>
          </p:cNvSpPr>
          <p:nvPr/>
        </p:nvSpPr>
        <p:spPr bwMode="auto">
          <a:xfrm>
            <a:off x="971550" y="188913"/>
            <a:ext cx="2087563" cy="431800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Задача.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971550" y="2125663"/>
            <a:ext cx="3887788" cy="1339850"/>
            <a:chOff x="612" y="1339"/>
            <a:chExt cx="2449" cy="844"/>
          </a:xfrm>
        </p:grpSpPr>
        <p:sp>
          <p:nvSpPr>
            <p:cNvPr id="50199" name="Rectangle 23"/>
            <p:cNvSpPr>
              <a:spLocks noChangeArrowheads="1"/>
            </p:cNvSpPr>
            <p:nvPr/>
          </p:nvSpPr>
          <p:spPr bwMode="auto">
            <a:xfrm>
              <a:off x="612" y="1344"/>
              <a:ext cx="2449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4341" name="Object 24"/>
            <p:cNvGraphicFramePr>
              <a:graphicFrameLocks noChangeAspect="1"/>
            </p:cNvGraphicFramePr>
            <p:nvPr/>
          </p:nvGraphicFramePr>
          <p:xfrm>
            <a:off x="931" y="1339"/>
            <a:ext cx="1731" cy="844"/>
          </p:xfrm>
          <a:graphic>
            <a:graphicData uri="http://schemas.openxmlformats.org/presentationml/2006/ole">
              <p:oleObj spid="_x0000_s14341" name="Формула" r:id="rId4" imgW="825500" imgH="393700" progId="Equation.3">
                <p:embed/>
              </p:oleObj>
            </a:graphicData>
          </a:graphic>
        </p:graphicFrame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076825" y="2133600"/>
            <a:ext cx="3887788" cy="1296988"/>
            <a:chOff x="612" y="1344"/>
            <a:chExt cx="2449" cy="817"/>
          </a:xfrm>
        </p:grpSpPr>
        <p:sp>
          <p:nvSpPr>
            <p:cNvPr id="50202" name="Rectangle 26"/>
            <p:cNvSpPr>
              <a:spLocks noChangeArrowheads="1"/>
            </p:cNvSpPr>
            <p:nvPr/>
          </p:nvSpPr>
          <p:spPr bwMode="auto">
            <a:xfrm>
              <a:off x="612" y="1344"/>
              <a:ext cx="2449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4340" name="Object 27"/>
            <p:cNvGraphicFramePr>
              <a:graphicFrameLocks noChangeAspect="1"/>
            </p:cNvGraphicFramePr>
            <p:nvPr/>
          </p:nvGraphicFramePr>
          <p:xfrm>
            <a:off x="865" y="1529"/>
            <a:ext cx="1865" cy="463"/>
          </p:xfrm>
          <a:graphic>
            <a:graphicData uri="http://schemas.openxmlformats.org/presentationml/2006/ole">
              <p:oleObj spid="_x0000_s14340" name="Формула" r:id="rId5" imgW="888614" imgH="215806" progId="Equation.3">
                <p:embed/>
              </p:oleObj>
            </a:graphicData>
          </a:graphic>
        </p:graphicFrame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5076825" y="3565525"/>
            <a:ext cx="3887788" cy="1338263"/>
            <a:chOff x="612" y="1339"/>
            <a:chExt cx="2449" cy="843"/>
          </a:xfrm>
        </p:grpSpPr>
        <p:sp>
          <p:nvSpPr>
            <p:cNvPr id="50205" name="Rectangle 29"/>
            <p:cNvSpPr>
              <a:spLocks noChangeArrowheads="1"/>
            </p:cNvSpPr>
            <p:nvPr/>
          </p:nvSpPr>
          <p:spPr bwMode="auto">
            <a:xfrm>
              <a:off x="612" y="1344"/>
              <a:ext cx="2449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4339" name="Object 30"/>
            <p:cNvGraphicFramePr>
              <a:graphicFrameLocks noChangeAspect="1"/>
            </p:cNvGraphicFramePr>
            <p:nvPr/>
          </p:nvGraphicFramePr>
          <p:xfrm>
            <a:off x="930" y="1339"/>
            <a:ext cx="1732" cy="843"/>
          </p:xfrm>
          <a:graphic>
            <a:graphicData uri="http://schemas.openxmlformats.org/presentationml/2006/ole">
              <p:oleObj spid="_x0000_s14339" name="Формула" r:id="rId6" imgW="825500" imgH="393700" progId="Equation.3">
                <p:embed/>
              </p:oleObj>
            </a:graphicData>
          </a:graphic>
        </p:graphicFrame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971550" y="3565525"/>
            <a:ext cx="3887788" cy="1338263"/>
            <a:chOff x="612" y="1339"/>
            <a:chExt cx="2449" cy="843"/>
          </a:xfrm>
        </p:grpSpPr>
        <p:sp>
          <p:nvSpPr>
            <p:cNvPr id="50208" name="Rectangle 32"/>
            <p:cNvSpPr>
              <a:spLocks noChangeArrowheads="1"/>
            </p:cNvSpPr>
            <p:nvPr/>
          </p:nvSpPr>
          <p:spPr bwMode="auto">
            <a:xfrm>
              <a:off x="612" y="1344"/>
              <a:ext cx="2449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4338" name="Object 33"/>
            <p:cNvGraphicFramePr>
              <a:graphicFrameLocks noChangeAspect="1"/>
            </p:cNvGraphicFramePr>
            <p:nvPr/>
          </p:nvGraphicFramePr>
          <p:xfrm>
            <a:off x="1078" y="1339"/>
            <a:ext cx="1438" cy="843"/>
          </p:xfrm>
          <a:graphic>
            <a:graphicData uri="http://schemas.openxmlformats.org/presentationml/2006/ole">
              <p:oleObj spid="_x0000_s14338" name="Формула" r:id="rId7" imgW="685800" imgH="3937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0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0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0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88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0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0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0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64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0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0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0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50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50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50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76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50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50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50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10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10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10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10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 nodeType="clickPar">
                      <p:stCondLst>
                        <p:cond delay="0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10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5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10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0192" grpId="0" animBg="1"/>
      <p:bldP spid="50192" grpId="1" animBg="1"/>
      <p:bldP spid="50192" grpId="2" animBg="1"/>
      <p:bldP spid="50192" grpId="3" animBg="1"/>
      <p:bldP spid="50192" grpId="4" animBg="1"/>
      <p:bldP spid="50192" grpId="5" animBg="1"/>
      <p:bldP spid="5019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9.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Решите систему уравнений: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65238" y="1490663"/>
            <a:ext cx="2708275" cy="1531937"/>
            <a:chOff x="1970" y="1295"/>
            <a:chExt cx="2454" cy="1498"/>
          </a:xfrm>
        </p:grpSpPr>
        <p:sp>
          <p:nvSpPr>
            <p:cNvPr id="15389" name="Rectangle 5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15366" name="Object 6"/>
            <p:cNvGraphicFramePr>
              <a:graphicFrameLocks noChangeAspect="1"/>
            </p:cNvGraphicFramePr>
            <p:nvPr/>
          </p:nvGraphicFramePr>
          <p:xfrm>
            <a:off x="1970" y="1295"/>
            <a:ext cx="2454" cy="1498"/>
          </p:xfrm>
          <a:graphic>
            <a:graphicData uri="http://schemas.openxmlformats.org/presentationml/2006/ole">
              <p:oleObj spid="_x0000_s15366" name="Формула" r:id="rId3" imgW="762000" imgH="457200" progId="Equation.3">
                <p:embed/>
              </p:oleObj>
            </a:graphicData>
          </a:graphic>
        </p:graphicFrame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724525" y="4437063"/>
            <a:ext cx="2447925" cy="744537"/>
            <a:chOff x="1066" y="1706"/>
            <a:chExt cx="1542" cy="469"/>
          </a:xfrm>
        </p:grpSpPr>
        <p:sp>
          <p:nvSpPr>
            <p:cNvPr id="45064" name="Rectangle 8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5365" name="Object 9"/>
            <p:cNvGraphicFramePr>
              <a:graphicFrameLocks noChangeAspect="1"/>
            </p:cNvGraphicFramePr>
            <p:nvPr/>
          </p:nvGraphicFramePr>
          <p:xfrm>
            <a:off x="1420" y="1711"/>
            <a:ext cx="799" cy="464"/>
          </p:xfrm>
          <a:graphic>
            <a:graphicData uri="http://schemas.openxmlformats.org/presentationml/2006/ole">
              <p:oleObj spid="_x0000_s15365" name="Формула" r:id="rId4" imgW="380835" imgH="215806" progId="Equation.3">
                <p:embed/>
              </p:oleObj>
            </a:graphicData>
          </a:graphic>
        </p:graphicFrame>
      </p:grpSp>
      <p:sp>
        <p:nvSpPr>
          <p:cNvPr id="45066" name="AutoShape 10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Подумай!</a:t>
            </a: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1979613" y="5373688"/>
            <a:ext cx="3024187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724525" y="3429000"/>
            <a:ext cx="2447925" cy="744538"/>
            <a:chOff x="1066" y="1706"/>
            <a:chExt cx="1542" cy="469"/>
          </a:xfrm>
        </p:grpSpPr>
        <p:sp>
          <p:nvSpPr>
            <p:cNvPr id="45070" name="Rectangle 14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5364" name="Object 15"/>
            <p:cNvGraphicFramePr>
              <a:graphicFrameLocks noChangeAspect="1"/>
            </p:cNvGraphicFramePr>
            <p:nvPr/>
          </p:nvGraphicFramePr>
          <p:xfrm>
            <a:off x="1301" y="1711"/>
            <a:ext cx="1038" cy="464"/>
          </p:xfrm>
          <a:graphic>
            <a:graphicData uri="http://schemas.openxmlformats.org/presentationml/2006/ole">
              <p:oleObj spid="_x0000_s15364" name="Формула" r:id="rId5" imgW="494870" imgH="215713" progId="Equation.3">
                <p:embed/>
              </p:oleObj>
            </a:graphicData>
          </a:graphic>
        </p:graphicFrame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724525" y="2420938"/>
            <a:ext cx="2447925" cy="744537"/>
            <a:chOff x="1066" y="1706"/>
            <a:chExt cx="1542" cy="469"/>
          </a:xfrm>
        </p:grpSpPr>
        <p:sp>
          <p:nvSpPr>
            <p:cNvPr id="45073" name="Rectangle 17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5363" name="Object 18"/>
            <p:cNvGraphicFramePr>
              <a:graphicFrameLocks noChangeAspect="1"/>
            </p:cNvGraphicFramePr>
            <p:nvPr/>
          </p:nvGraphicFramePr>
          <p:xfrm>
            <a:off x="1407" y="1711"/>
            <a:ext cx="827" cy="464"/>
          </p:xfrm>
          <a:graphic>
            <a:graphicData uri="http://schemas.openxmlformats.org/presentationml/2006/ole">
              <p:oleObj spid="_x0000_s15363" name="Формула" r:id="rId6" imgW="393359" imgH="215713" progId="Equation.3">
                <p:embed/>
              </p:oleObj>
            </a:graphicData>
          </a:graphic>
        </p:graphicFrame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5724525" y="5589588"/>
            <a:ext cx="2447925" cy="744537"/>
            <a:chOff x="1066" y="1706"/>
            <a:chExt cx="1542" cy="469"/>
          </a:xfrm>
        </p:grpSpPr>
        <p:sp>
          <p:nvSpPr>
            <p:cNvPr id="45076" name="Rectangle 20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5362" name="Object 21"/>
            <p:cNvGraphicFramePr>
              <a:graphicFrameLocks noChangeAspect="1"/>
            </p:cNvGraphicFramePr>
            <p:nvPr/>
          </p:nvGraphicFramePr>
          <p:xfrm>
            <a:off x="1408" y="1711"/>
            <a:ext cx="825" cy="464"/>
          </p:xfrm>
          <a:graphic>
            <a:graphicData uri="http://schemas.openxmlformats.org/presentationml/2006/ole">
              <p:oleObj spid="_x0000_s15362" name="Формула" r:id="rId7" imgW="393359" imgH="215713" progId="Equation.3">
                <p:embed/>
              </p:oleObj>
            </a:graphicData>
          </a:graphic>
        </p:graphicFrame>
      </p:grpSp>
      <p:pic>
        <p:nvPicPr>
          <p:cNvPr id="15376" name="Picture 22" descr="0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437063"/>
            <a:ext cx="207486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1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1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 nodeType="clickPar">
                      <p:stCondLst>
                        <p:cond delay="0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1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1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10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45058" grpId="0" animBg="1"/>
      <p:bldP spid="45059" grpId="0" animBg="1"/>
      <p:bldP spid="45066" grpId="0" animBg="1"/>
      <p:bldP spid="45066" grpId="1" animBg="1"/>
      <p:bldP spid="45066" grpId="2" animBg="1"/>
      <p:bldP spid="45066" grpId="3" animBg="1"/>
      <p:bldP spid="45066" grpId="4" animBg="1"/>
      <p:bldP spid="45066" grpId="5" animBg="1"/>
      <p:bldP spid="4506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дз.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00113" y="1557338"/>
            <a:ext cx="3160712" cy="1530350"/>
            <a:chOff x="1765" y="1294"/>
            <a:chExt cx="2863" cy="1499"/>
          </a:xfrm>
        </p:grpSpPr>
        <p:sp>
          <p:nvSpPr>
            <p:cNvPr id="16413" name="Rectangle 5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16390" name="Object 6"/>
            <p:cNvGraphicFramePr>
              <a:graphicFrameLocks noChangeAspect="1"/>
            </p:cNvGraphicFramePr>
            <p:nvPr/>
          </p:nvGraphicFramePr>
          <p:xfrm>
            <a:off x="1765" y="1294"/>
            <a:ext cx="2863" cy="1499"/>
          </p:xfrm>
          <a:graphic>
            <a:graphicData uri="http://schemas.openxmlformats.org/presentationml/2006/ole">
              <p:oleObj spid="_x0000_s16390" name="Формула" r:id="rId3" imgW="889000" imgH="457200" progId="Equation.3">
                <p:embed/>
              </p:oleObj>
            </a:graphicData>
          </a:graphic>
        </p:graphicFrame>
      </p:grpSp>
      <p:sp>
        <p:nvSpPr>
          <p:cNvPr id="46090" name="AutoShape 10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Подумай!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1979613" y="5516563"/>
            <a:ext cx="3024187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pic>
        <p:nvPicPr>
          <p:cNvPr id="16395" name="Picture 22" descr="0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437063"/>
            <a:ext cx="207486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6" name="Rectangle 33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Решите систему уравнений: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5724525" y="2420938"/>
            <a:ext cx="2447925" cy="744537"/>
            <a:chOff x="1066" y="1706"/>
            <a:chExt cx="1542" cy="469"/>
          </a:xfrm>
        </p:grpSpPr>
        <p:sp>
          <p:nvSpPr>
            <p:cNvPr id="46115" name="Rectangle 35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6389" name="Object 36"/>
            <p:cNvGraphicFramePr>
              <a:graphicFrameLocks noChangeAspect="1"/>
            </p:cNvGraphicFramePr>
            <p:nvPr/>
          </p:nvGraphicFramePr>
          <p:xfrm>
            <a:off x="1500" y="1711"/>
            <a:ext cx="639" cy="464"/>
          </p:xfrm>
          <a:graphic>
            <a:graphicData uri="http://schemas.openxmlformats.org/presentationml/2006/ole">
              <p:oleObj spid="_x0000_s16389" name="Формула" r:id="rId5" imgW="304536" imgH="215713" progId="Equation.3">
                <p:embed/>
              </p:oleObj>
            </a:graphicData>
          </a:graphic>
        </p:graphicFrame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5724525" y="3429000"/>
            <a:ext cx="2447925" cy="744538"/>
            <a:chOff x="1066" y="1706"/>
            <a:chExt cx="1542" cy="469"/>
          </a:xfrm>
        </p:grpSpPr>
        <p:sp>
          <p:nvSpPr>
            <p:cNvPr id="46118" name="Rectangle 38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6388" name="Object 39"/>
            <p:cNvGraphicFramePr>
              <a:graphicFrameLocks noChangeAspect="1"/>
            </p:cNvGraphicFramePr>
            <p:nvPr/>
          </p:nvGraphicFramePr>
          <p:xfrm>
            <a:off x="1301" y="1711"/>
            <a:ext cx="1038" cy="464"/>
          </p:xfrm>
          <a:graphic>
            <a:graphicData uri="http://schemas.openxmlformats.org/presentationml/2006/ole">
              <p:oleObj spid="_x0000_s16388" name="Формула" r:id="rId6" imgW="494870" imgH="215713" progId="Equation.3">
                <p:embed/>
              </p:oleObj>
            </a:graphicData>
          </a:graphic>
        </p:graphicFrame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5724525" y="4437063"/>
            <a:ext cx="2447925" cy="744537"/>
            <a:chOff x="1066" y="1706"/>
            <a:chExt cx="1542" cy="469"/>
          </a:xfrm>
        </p:grpSpPr>
        <p:sp>
          <p:nvSpPr>
            <p:cNvPr id="46121" name="Rectangle 41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6387" name="Object 42"/>
            <p:cNvGraphicFramePr>
              <a:graphicFrameLocks noChangeAspect="1"/>
            </p:cNvGraphicFramePr>
            <p:nvPr/>
          </p:nvGraphicFramePr>
          <p:xfrm>
            <a:off x="1407" y="1711"/>
            <a:ext cx="827" cy="464"/>
          </p:xfrm>
          <a:graphic>
            <a:graphicData uri="http://schemas.openxmlformats.org/presentationml/2006/ole">
              <p:oleObj spid="_x0000_s16387" name="Формула" r:id="rId7" imgW="393359" imgH="215713" progId="Equation.3">
                <p:embed/>
              </p:oleObj>
            </a:graphicData>
          </a:graphic>
        </p:graphicFrame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5724525" y="5516563"/>
            <a:ext cx="2447925" cy="744537"/>
            <a:chOff x="1066" y="1706"/>
            <a:chExt cx="1542" cy="469"/>
          </a:xfrm>
        </p:grpSpPr>
        <p:sp>
          <p:nvSpPr>
            <p:cNvPr id="46124" name="Rectangle 44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6386" name="Object 45"/>
            <p:cNvGraphicFramePr>
              <a:graphicFrameLocks noChangeAspect="1"/>
            </p:cNvGraphicFramePr>
            <p:nvPr/>
          </p:nvGraphicFramePr>
          <p:xfrm>
            <a:off x="1408" y="1711"/>
            <a:ext cx="825" cy="464"/>
          </p:xfrm>
          <a:graphic>
            <a:graphicData uri="http://schemas.openxmlformats.org/presentationml/2006/ole">
              <p:oleObj spid="_x0000_s16386" name="Формула" r:id="rId8" imgW="393359" imgH="215713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1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 nodeType="clickPar">
                      <p:stCondLst>
                        <p:cond delay="0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1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1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 nodeType="clickPar">
                      <p:stCondLst>
                        <p:cond delay="0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1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9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1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6090" grpId="0" animBg="1"/>
      <p:bldP spid="46090" grpId="1" animBg="1"/>
      <p:bldP spid="46090" grpId="2" animBg="1"/>
      <p:bldP spid="46090" grpId="3" animBg="1"/>
      <p:bldP spid="46090" grpId="4" animBg="1"/>
      <p:bldP spid="46090" grpId="5" animBg="1"/>
      <p:bldP spid="4609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10.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9750" y="1412875"/>
            <a:ext cx="6681788" cy="1558925"/>
            <a:chOff x="27" y="1208"/>
            <a:chExt cx="6339" cy="1671"/>
          </a:xfrm>
        </p:grpSpPr>
        <p:sp>
          <p:nvSpPr>
            <p:cNvPr id="17437" name="Rectangle 5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17414" name="Object 6"/>
            <p:cNvGraphicFramePr>
              <a:graphicFrameLocks noChangeAspect="1"/>
            </p:cNvGraphicFramePr>
            <p:nvPr/>
          </p:nvGraphicFramePr>
          <p:xfrm>
            <a:off x="27" y="1208"/>
            <a:ext cx="6339" cy="1671"/>
          </p:xfrm>
          <a:graphic>
            <a:graphicData uri="http://schemas.openxmlformats.org/presentationml/2006/ole">
              <p:oleObj spid="_x0000_s17414" name="Формула" r:id="rId3" imgW="1968500" imgH="508000" progId="Equation.3">
                <p:embed/>
              </p:oleObj>
            </a:graphicData>
          </a:graphic>
        </p:graphicFrame>
      </p:grpSp>
      <p:sp>
        <p:nvSpPr>
          <p:cNvPr id="47114" name="AutoShape 10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Подумай!</a:t>
            </a: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1763713" y="5734050"/>
            <a:ext cx="3313112" cy="935038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pic>
        <p:nvPicPr>
          <p:cNvPr id="17419" name="Picture 12" descr="0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437063"/>
            <a:ext cx="207486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0" name="Rectangle 32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Решите систему уравнений:</a:t>
            </a:r>
          </a:p>
        </p:txBody>
      </p: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5724525" y="3429000"/>
            <a:ext cx="2447925" cy="744538"/>
            <a:chOff x="1066" y="1706"/>
            <a:chExt cx="1542" cy="469"/>
          </a:xfrm>
        </p:grpSpPr>
        <p:sp>
          <p:nvSpPr>
            <p:cNvPr id="47138" name="Rectangle 34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7413" name="Object 35"/>
            <p:cNvGraphicFramePr>
              <a:graphicFrameLocks noChangeAspect="1"/>
            </p:cNvGraphicFramePr>
            <p:nvPr/>
          </p:nvGraphicFramePr>
          <p:xfrm>
            <a:off x="1487" y="1711"/>
            <a:ext cx="666" cy="464"/>
          </p:xfrm>
          <a:graphic>
            <a:graphicData uri="http://schemas.openxmlformats.org/presentationml/2006/ole">
              <p:oleObj spid="_x0000_s17413" name="Формула" r:id="rId5" imgW="317087" imgH="215619" progId="Equation.3">
                <p:embed/>
              </p:oleObj>
            </a:graphicData>
          </a:graphic>
        </p:graphicFrame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5724525" y="2420938"/>
            <a:ext cx="2447925" cy="744537"/>
            <a:chOff x="1066" y="1706"/>
            <a:chExt cx="1542" cy="469"/>
          </a:xfrm>
        </p:grpSpPr>
        <p:sp>
          <p:nvSpPr>
            <p:cNvPr id="47141" name="Rectangle 37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7412" name="Object 38"/>
            <p:cNvGraphicFramePr>
              <a:graphicFrameLocks noChangeAspect="1"/>
            </p:cNvGraphicFramePr>
            <p:nvPr/>
          </p:nvGraphicFramePr>
          <p:xfrm>
            <a:off x="1368" y="1711"/>
            <a:ext cx="904" cy="464"/>
          </p:xfrm>
          <a:graphic>
            <a:graphicData uri="http://schemas.openxmlformats.org/presentationml/2006/ole">
              <p:oleObj spid="_x0000_s17412" name="Формула" r:id="rId6" imgW="431613" imgH="215806" progId="Equation.3">
                <p:embed/>
              </p:oleObj>
            </a:graphicData>
          </a:graphic>
        </p:graphicFrame>
      </p:grp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5724525" y="4437063"/>
            <a:ext cx="2447925" cy="744537"/>
            <a:chOff x="1066" y="1706"/>
            <a:chExt cx="1542" cy="469"/>
          </a:xfrm>
        </p:grpSpPr>
        <p:sp>
          <p:nvSpPr>
            <p:cNvPr id="47144" name="Rectangle 40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7411" name="Object 41"/>
            <p:cNvGraphicFramePr>
              <a:graphicFrameLocks noChangeAspect="1"/>
            </p:cNvGraphicFramePr>
            <p:nvPr/>
          </p:nvGraphicFramePr>
          <p:xfrm>
            <a:off x="1487" y="1711"/>
            <a:ext cx="667" cy="464"/>
          </p:xfrm>
          <a:graphic>
            <a:graphicData uri="http://schemas.openxmlformats.org/presentationml/2006/ole">
              <p:oleObj spid="_x0000_s17411" name="Формула" r:id="rId7" imgW="317087" imgH="215619" progId="Equation.3">
                <p:embed/>
              </p:oleObj>
            </a:graphicData>
          </a:graphic>
        </p:graphicFrame>
      </p:grp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5724525" y="5516563"/>
            <a:ext cx="2447925" cy="744537"/>
            <a:chOff x="1066" y="1706"/>
            <a:chExt cx="1542" cy="469"/>
          </a:xfrm>
        </p:grpSpPr>
        <p:sp>
          <p:nvSpPr>
            <p:cNvPr id="47147" name="Rectangle 43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7410" name="Object 44"/>
            <p:cNvGraphicFramePr>
              <a:graphicFrameLocks noChangeAspect="1"/>
            </p:cNvGraphicFramePr>
            <p:nvPr/>
          </p:nvGraphicFramePr>
          <p:xfrm>
            <a:off x="1275" y="1711"/>
            <a:ext cx="1091" cy="464"/>
          </p:xfrm>
          <a:graphic>
            <a:graphicData uri="http://schemas.openxmlformats.org/presentationml/2006/ole">
              <p:oleObj spid="_x0000_s17410" name="Формула" r:id="rId8" imgW="520474" imgH="215806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1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1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1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1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1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1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7114" grpId="0" animBg="1"/>
      <p:bldP spid="47114" grpId="1" animBg="1"/>
      <p:bldP spid="47114" grpId="2" animBg="1"/>
      <p:bldP spid="47114" grpId="3" animBg="1"/>
      <p:bldP spid="47114" grpId="4" animBg="1"/>
      <p:bldP spid="47114" grpId="5" animBg="1"/>
      <p:bldP spid="471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11.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31913" y="1196975"/>
            <a:ext cx="4964112" cy="808038"/>
            <a:chOff x="949" y="1649"/>
            <a:chExt cx="4497" cy="791"/>
          </a:xfrm>
        </p:grpSpPr>
        <p:sp>
          <p:nvSpPr>
            <p:cNvPr id="18465" name="Rectangle 5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18439" name="Object 6"/>
            <p:cNvGraphicFramePr>
              <a:graphicFrameLocks noChangeAspect="1"/>
            </p:cNvGraphicFramePr>
            <p:nvPr/>
          </p:nvGraphicFramePr>
          <p:xfrm>
            <a:off x="949" y="1649"/>
            <a:ext cx="4497" cy="791"/>
          </p:xfrm>
          <a:graphic>
            <a:graphicData uri="http://schemas.openxmlformats.org/presentationml/2006/ole">
              <p:oleObj spid="_x0000_s18439" name="Формула" r:id="rId3" imgW="1397000" imgH="241300" progId="Equation.3">
                <p:embed/>
              </p:oleObj>
            </a:graphicData>
          </a:graphic>
        </p:graphicFrame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292725" y="4079875"/>
            <a:ext cx="1295400" cy="1366838"/>
            <a:chOff x="1746" y="1617"/>
            <a:chExt cx="816" cy="861"/>
          </a:xfrm>
        </p:grpSpPr>
        <p:sp>
          <p:nvSpPr>
            <p:cNvPr id="30728" name="Rectangle 8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8438" name="Object 9"/>
            <p:cNvGraphicFramePr>
              <a:graphicFrameLocks noChangeAspect="1"/>
            </p:cNvGraphicFramePr>
            <p:nvPr/>
          </p:nvGraphicFramePr>
          <p:xfrm>
            <a:off x="1898" y="1617"/>
            <a:ext cx="508" cy="846"/>
          </p:xfrm>
          <a:graphic>
            <a:graphicData uri="http://schemas.openxmlformats.org/presentationml/2006/ole">
              <p:oleObj spid="_x0000_s18438" name="Формула" r:id="rId4" imgW="241195" imgH="393529" progId="Equation.3">
                <p:embed/>
              </p:oleObj>
            </a:graphicData>
          </a:graphic>
        </p:graphicFrame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692275" y="2636838"/>
            <a:ext cx="1295400" cy="1368425"/>
            <a:chOff x="1746" y="1616"/>
            <a:chExt cx="816" cy="862"/>
          </a:xfrm>
        </p:grpSpPr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8437" name="Object 12"/>
            <p:cNvGraphicFramePr>
              <a:graphicFrameLocks noChangeAspect="1"/>
            </p:cNvGraphicFramePr>
            <p:nvPr/>
          </p:nvGraphicFramePr>
          <p:xfrm>
            <a:off x="1779" y="1616"/>
            <a:ext cx="747" cy="846"/>
          </p:xfrm>
          <a:graphic>
            <a:graphicData uri="http://schemas.openxmlformats.org/presentationml/2006/ole">
              <p:oleObj spid="_x0000_s18437" name="Формула" r:id="rId5" imgW="355292" imgH="393359" progId="Equation.3">
                <p:embed/>
              </p:oleObj>
            </a:graphicData>
          </a:graphic>
        </p:graphicFrame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492500" y="3429000"/>
            <a:ext cx="1295400" cy="1296988"/>
            <a:chOff x="1746" y="1661"/>
            <a:chExt cx="816" cy="817"/>
          </a:xfrm>
        </p:grpSpPr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8436" name="Object 15"/>
            <p:cNvGraphicFramePr>
              <a:graphicFrameLocks noChangeAspect="1"/>
            </p:cNvGraphicFramePr>
            <p:nvPr/>
          </p:nvGraphicFramePr>
          <p:xfrm>
            <a:off x="1963" y="1848"/>
            <a:ext cx="375" cy="382"/>
          </p:xfrm>
          <a:graphic>
            <a:graphicData uri="http://schemas.openxmlformats.org/presentationml/2006/ole">
              <p:oleObj spid="_x0000_s18436" name="Формула" r:id="rId6" imgW="177492" imgH="177492" progId="Equation.3">
                <p:embed/>
              </p:oleObj>
            </a:graphicData>
          </a:graphic>
        </p:graphicFrame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7092950" y="4795838"/>
            <a:ext cx="1295400" cy="1370012"/>
            <a:chOff x="1746" y="1615"/>
            <a:chExt cx="816" cy="863"/>
          </a:xfrm>
        </p:grpSpPr>
        <p:sp>
          <p:nvSpPr>
            <p:cNvPr id="30737" name="Rectangle 17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8435" name="Object 18"/>
            <p:cNvGraphicFramePr>
              <a:graphicFrameLocks noChangeAspect="1"/>
            </p:cNvGraphicFramePr>
            <p:nvPr/>
          </p:nvGraphicFramePr>
          <p:xfrm>
            <a:off x="1818" y="1615"/>
            <a:ext cx="665" cy="848"/>
          </p:xfrm>
          <a:graphic>
            <a:graphicData uri="http://schemas.openxmlformats.org/presentationml/2006/ole">
              <p:oleObj spid="_x0000_s18435" name="Формула" r:id="rId7" imgW="317225" imgH="393359" progId="Equation.3">
                <p:embed/>
              </p:oleObj>
            </a:graphicData>
          </a:graphic>
        </p:graphicFrame>
      </p:grpSp>
      <p:sp>
        <p:nvSpPr>
          <p:cNvPr id="30739" name="AutoShape 19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Не верно!</a:t>
            </a:r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2339975" y="5589588"/>
            <a:ext cx="3024188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pic>
        <p:nvPicPr>
          <p:cNvPr id="18448" name="Picture 21" descr="Рисунок1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149725"/>
            <a:ext cx="2166938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2" name="Oval 22"/>
          <p:cNvSpPr>
            <a:spLocks noChangeArrowheads="1"/>
          </p:cNvSpPr>
          <p:nvPr/>
        </p:nvSpPr>
        <p:spPr bwMode="auto">
          <a:xfrm>
            <a:off x="5435600" y="1989138"/>
            <a:ext cx="1296988" cy="55403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 i="1">
                <a:latin typeface="Times New Roman" pitchFamily="18" charset="0"/>
              </a:rPr>
              <a:t>при</a:t>
            </a:r>
          </a:p>
        </p:txBody>
      </p: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6588125" y="1557338"/>
            <a:ext cx="2403475" cy="1319212"/>
            <a:chOff x="2154" y="1396"/>
            <a:chExt cx="2178" cy="1293"/>
          </a:xfrm>
        </p:grpSpPr>
        <p:sp>
          <p:nvSpPr>
            <p:cNvPr id="18452" name="Rectangle 27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18434" name="Object 28"/>
            <p:cNvGraphicFramePr>
              <a:graphicFrameLocks noChangeAspect="1"/>
            </p:cNvGraphicFramePr>
            <p:nvPr/>
          </p:nvGraphicFramePr>
          <p:xfrm>
            <a:off x="2318" y="1396"/>
            <a:ext cx="1762" cy="1293"/>
          </p:xfrm>
          <a:graphic>
            <a:graphicData uri="http://schemas.openxmlformats.org/presentationml/2006/ole">
              <p:oleObj spid="_x0000_s18434" name="Формула" r:id="rId9" imgW="545863" imgH="393529" progId="Equation.3">
                <p:embed/>
              </p:oleObj>
            </a:graphicData>
          </a:graphic>
        </p:graphicFrame>
      </p:grpSp>
      <p:sp>
        <p:nvSpPr>
          <p:cNvPr id="30749" name="Rectangle 29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Найти значение выражения: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 nodeType="clickPar">
                      <p:stCondLst>
                        <p:cond delay="0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10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7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7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8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0739" grpId="0" animBg="1"/>
      <p:bldP spid="30739" grpId="1" animBg="1"/>
      <p:bldP spid="30739" grpId="2" animBg="1"/>
      <p:bldP spid="30739" grpId="3" animBg="1"/>
      <p:bldP spid="30739" grpId="4" animBg="1"/>
      <p:bldP spid="30739" grpId="5" animBg="1"/>
      <p:bldP spid="30740" grpId="0" animBg="1"/>
      <p:bldP spid="30742" grpId="0" animBg="1"/>
      <p:bldP spid="3074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1.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Расположите в порядке </a:t>
            </a:r>
          </a:p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возрастания числа:</a:t>
            </a:r>
          </a:p>
        </p:txBody>
      </p:sp>
      <p:pic>
        <p:nvPicPr>
          <p:cNvPr id="1033" name="Picture 6" descr="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37063"/>
            <a:ext cx="207486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651000" y="1524000"/>
            <a:ext cx="5370513" cy="808038"/>
            <a:chOff x="764" y="1648"/>
            <a:chExt cx="4867" cy="792"/>
          </a:xfrm>
        </p:grpSpPr>
        <p:sp>
          <p:nvSpPr>
            <p:cNvPr id="1053" name="Rectangle 8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1030" name="Object 9"/>
            <p:cNvGraphicFramePr>
              <a:graphicFrameLocks noChangeAspect="1"/>
            </p:cNvGraphicFramePr>
            <p:nvPr/>
          </p:nvGraphicFramePr>
          <p:xfrm>
            <a:off x="764" y="1648"/>
            <a:ext cx="4867" cy="792"/>
          </p:xfrm>
          <a:graphic>
            <a:graphicData uri="http://schemas.openxmlformats.org/presentationml/2006/ole">
              <p:oleObj spid="_x0000_s1030" name="Уравнение" r:id="rId4" imgW="1511300" imgH="241300" progId="Equation.3">
                <p:embed/>
              </p:oleObj>
            </a:graphicData>
          </a:graphic>
        </p:graphicFrame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403350" y="2708275"/>
            <a:ext cx="1727200" cy="665163"/>
            <a:chOff x="930" y="1842"/>
            <a:chExt cx="1088" cy="419"/>
          </a:xfrm>
        </p:grpSpPr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930" y="1842"/>
              <a:ext cx="1088" cy="409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029" name="Object 12"/>
            <p:cNvGraphicFramePr>
              <a:graphicFrameLocks noChangeAspect="1"/>
            </p:cNvGraphicFramePr>
            <p:nvPr/>
          </p:nvGraphicFramePr>
          <p:xfrm>
            <a:off x="978" y="1907"/>
            <a:ext cx="987" cy="354"/>
          </p:xfrm>
          <a:graphic>
            <a:graphicData uri="http://schemas.openxmlformats.org/presentationml/2006/ole">
              <p:oleObj spid="_x0000_s1029" name="Формула" r:id="rId5" imgW="469696" imgH="165028" progId="Equation.3">
                <p:embed/>
              </p:oleObj>
            </a:graphicData>
          </a:graphic>
        </p:graphicFrame>
      </p:grpSp>
      <p:sp>
        <p:nvSpPr>
          <p:cNvPr id="4120" name="AutoShape 24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Не верно!</a:t>
            </a:r>
          </a:p>
        </p:txBody>
      </p:sp>
      <p:sp>
        <p:nvSpPr>
          <p:cNvPr id="4121" name="Rectangle 25"/>
          <p:cNvSpPr>
            <a:spLocks noChangeArrowheads="1"/>
          </p:cNvSpPr>
          <p:nvPr/>
        </p:nvSpPr>
        <p:spPr bwMode="auto">
          <a:xfrm>
            <a:off x="2339975" y="5589588"/>
            <a:ext cx="3024188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3276600" y="3429000"/>
            <a:ext cx="1727200" cy="665163"/>
            <a:chOff x="930" y="1842"/>
            <a:chExt cx="1088" cy="419"/>
          </a:xfrm>
        </p:grpSpPr>
        <p:sp>
          <p:nvSpPr>
            <p:cNvPr id="4124" name="Rectangle 28"/>
            <p:cNvSpPr>
              <a:spLocks noChangeArrowheads="1"/>
            </p:cNvSpPr>
            <p:nvPr/>
          </p:nvSpPr>
          <p:spPr bwMode="auto">
            <a:xfrm>
              <a:off x="930" y="1842"/>
              <a:ext cx="1088" cy="409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028" name="Object 29"/>
            <p:cNvGraphicFramePr>
              <a:graphicFrameLocks noChangeAspect="1"/>
            </p:cNvGraphicFramePr>
            <p:nvPr/>
          </p:nvGraphicFramePr>
          <p:xfrm>
            <a:off x="978" y="1907"/>
            <a:ext cx="987" cy="354"/>
          </p:xfrm>
          <a:graphic>
            <a:graphicData uri="http://schemas.openxmlformats.org/presentationml/2006/ole">
              <p:oleObj spid="_x0000_s1028" name="Формула" r:id="rId6" imgW="469696" imgH="165028" progId="Equation.3">
                <p:embed/>
              </p:oleObj>
            </a:graphicData>
          </a:graphic>
        </p:graphicFrame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5148263" y="4149725"/>
            <a:ext cx="1727200" cy="665163"/>
            <a:chOff x="930" y="1842"/>
            <a:chExt cx="1088" cy="419"/>
          </a:xfrm>
        </p:grpSpPr>
        <p:sp>
          <p:nvSpPr>
            <p:cNvPr id="4127" name="Rectangle 31"/>
            <p:cNvSpPr>
              <a:spLocks noChangeArrowheads="1"/>
            </p:cNvSpPr>
            <p:nvPr/>
          </p:nvSpPr>
          <p:spPr bwMode="auto">
            <a:xfrm>
              <a:off x="930" y="1842"/>
              <a:ext cx="1088" cy="409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027" name="Object 32"/>
            <p:cNvGraphicFramePr>
              <a:graphicFrameLocks noChangeAspect="1"/>
            </p:cNvGraphicFramePr>
            <p:nvPr/>
          </p:nvGraphicFramePr>
          <p:xfrm>
            <a:off x="978" y="1907"/>
            <a:ext cx="987" cy="354"/>
          </p:xfrm>
          <a:graphic>
            <a:graphicData uri="http://schemas.openxmlformats.org/presentationml/2006/ole">
              <p:oleObj spid="_x0000_s1027" name="Формула" r:id="rId7" imgW="469696" imgH="165028" progId="Equation.3">
                <p:embed/>
              </p:oleObj>
            </a:graphicData>
          </a:graphic>
        </p:graphicFrame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7019925" y="4868863"/>
            <a:ext cx="1727200" cy="665162"/>
            <a:chOff x="930" y="1842"/>
            <a:chExt cx="1088" cy="419"/>
          </a:xfrm>
        </p:grpSpPr>
        <p:sp>
          <p:nvSpPr>
            <p:cNvPr id="4130" name="Rectangle 34"/>
            <p:cNvSpPr>
              <a:spLocks noChangeArrowheads="1"/>
            </p:cNvSpPr>
            <p:nvPr/>
          </p:nvSpPr>
          <p:spPr bwMode="auto">
            <a:xfrm>
              <a:off x="930" y="1842"/>
              <a:ext cx="1088" cy="409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026" name="Object 35"/>
            <p:cNvGraphicFramePr>
              <a:graphicFrameLocks noChangeAspect="1"/>
            </p:cNvGraphicFramePr>
            <p:nvPr/>
          </p:nvGraphicFramePr>
          <p:xfrm>
            <a:off x="978" y="1907"/>
            <a:ext cx="987" cy="354"/>
          </p:xfrm>
          <a:graphic>
            <a:graphicData uri="http://schemas.openxmlformats.org/presentationml/2006/ole">
              <p:oleObj spid="_x0000_s1026" name="Формула" r:id="rId8" imgW="469696" imgH="165028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 nodeType="clickPar">
                      <p:stCondLst>
                        <p:cond delay="0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 animBg="1"/>
      <p:bldP spid="4120" grpId="0" animBg="1"/>
      <p:bldP spid="4120" grpId="1" animBg="1"/>
      <p:bldP spid="4120" grpId="2" animBg="1"/>
      <p:bldP spid="4120" grpId="3" animBg="1"/>
      <p:bldP spid="4120" grpId="4" animBg="1"/>
      <p:bldP spid="4120" grpId="5" animBg="1"/>
      <p:bldP spid="41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12.</a:t>
            </a:r>
          </a:p>
        </p:txBody>
      </p:sp>
      <p:sp>
        <p:nvSpPr>
          <p:cNvPr id="19465" name="Rectangle 3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Найти значение выражения: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00113" y="1268413"/>
            <a:ext cx="7221537" cy="808037"/>
            <a:chOff x="-74" y="1649"/>
            <a:chExt cx="6543" cy="791"/>
          </a:xfrm>
        </p:grpSpPr>
        <p:sp>
          <p:nvSpPr>
            <p:cNvPr id="19489" name="Rectangle 5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19463" name="Object 6"/>
            <p:cNvGraphicFramePr>
              <a:graphicFrameLocks noChangeAspect="1"/>
            </p:cNvGraphicFramePr>
            <p:nvPr/>
          </p:nvGraphicFramePr>
          <p:xfrm>
            <a:off x="-74" y="1649"/>
            <a:ext cx="6543" cy="791"/>
          </p:xfrm>
          <a:graphic>
            <a:graphicData uri="http://schemas.openxmlformats.org/presentationml/2006/ole">
              <p:oleObj spid="_x0000_s19463" name="Формула" r:id="rId3" imgW="2032000" imgH="241300" progId="Equation.3">
                <p:embed/>
              </p:oleObj>
            </a:graphicData>
          </a:graphic>
        </p:graphicFrame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292725" y="4149725"/>
            <a:ext cx="1295400" cy="1296988"/>
            <a:chOff x="1746" y="1661"/>
            <a:chExt cx="816" cy="817"/>
          </a:xfrm>
        </p:grpSpPr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9462" name="Object 9"/>
            <p:cNvGraphicFramePr>
              <a:graphicFrameLocks noChangeAspect="1"/>
            </p:cNvGraphicFramePr>
            <p:nvPr/>
          </p:nvGraphicFramePr>
          <p:xfrm>
            <a:off x="1764" y="1848"/>
            <a:ext cx="775" cy="382"/>
          </p:xfrm>
          <a:graphic>
            <a:graphicData uri="http://schemas.openxmlformats.org/presentationml/2006/ole">
              <p:oleObj spid="_x0000_s19462" name="Формула" r:id="rId4" imgW="368140" imgH="177723" progId="Equation.3">
                <p:embed/>
              </p:oleObj>
            </a:graphicData>
          </a:graphic>
        </p:graphicFrame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492500" y="3357563"/>
            <a:ext cx="1295400" cy="1368425"/>
            <a:chOff x="1746" y="1616"/>
            <a:chExt cx="816" cy="862"/>
          </a:xfrm>
        </p:grpSpPr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9461" name="Object 12"/>
            <p:cNvGraphicFramePr>
              <a:graphicFrameLocks noChangeAspect="1"/>
            </p:cNvGraphicFramePr>
            <p:nvPr/>
          </p:nvGraphicFramePr>
          <p:xfrm>
            <a:off x="1806" y="1616"/>
            <a:ext cx="693" cy="846"/>
          </p:xfrm>
          <a:graphic>
            <a:graphicData uri="http://schemas.openxmlformats.org/presentationml/2006/ole">
              <p:oleObj spid="_x0000_s19461" name="Формула" r:id="rId5" imgW="330057" imgH="393529" progId="Equation.3">
                <p:embed/>
              </p:oleObj>
            </a:graphicData>
          </a:graphic>
        </p:graphicFrame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1692275" y="2708275"/>
            <a:ext cx="1295400" cy="1296988"/>
            <a:chOff x="1746" y="1661"/>
            <a:chExt cx="816" cy="817"/>
          </a:xfrm>
        </p:grpSpPr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9460" name="Object 15"/>
            <p:cNvGraphicFramePr>
              <a:graphicFrameLocks noChangeAspect="1"/>
            </p:cNvGraphicFramePr>
            <p:nvPr/>
          </p:nvGraphicFramePr>
          <p:xfrm>
            <a:off x="1884" y="1848"/>
            <a:ext cx="535" cy="382"/>
          </p:xfrm>
          <a:graphic>
            <a:graphicData uri="http://schemas.openxmlformats.org/presentationml/2006/ole">
              <p:oleObj spid="_x0000_s19460" name="Формула" r:id="rId6" imgW="253670" imgH="177569" progId="Equation.3">
                <p:embed/>
              </p:oleObj>
            </a:graphicData>
          </a:graphic>
        </p:graphicFrame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7092950" y="4795838"/>
            <a:ext cx="1295400" cy="1370012"/>
            <a:chOff x="1746" y="1615"/>
            <a:chExt cx="816" cy="863"/>
          </a:xfrm>
        </p:grpSpPr>
        <p:sp>
          <p:nvSpPr>
            <p:cNvPr id="29713" name="Rectangle 17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9459" name="Object 18"/>
            <p:cNvGraphicFramePr>
              <a:graphicFrameLocks noChangeAspect="1"/>
            </p:cNvGraphicFramePr>
            <p:nvPr/>
          </p:nvGraphicFramePr>
          <p:xfrm>
            <a:off x="1911" y="1615"/>
            <a:ext cx="479" cy="848"/>
          </p:xfrm>
          <a:graphic>
            <a:graphicData uri="http://schemas.openxmlformats.org/presentationml/2006/ole">
              <p:oleObj spid="_x0000_s19459" name="Формула" r:id="rId7" imgW="228501" imgH="393529" progId="Equation.3">
                <p:embed/>
              </p:oleObj>
            </a:graphicData>
          </a:graphic>
        </p:graphicFrame>
      </p:grpSp>
      <p:sp>
        <p:nvSpPr>
          <p:cNvPr id="29715" name="AutoShape 19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Не верно!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2339975" y="5589588"/>
            <a:ext cx="3024188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pic>
        <p:nvPicPr>
          <p:cNvPr id="19473" name="Picture 21" descr="Рисунок1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149725"/>
            <a:ext cx="2166938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18" name="Oval 22"/>
          <p:cNvSpPr>
            <a:spLocks noChangeArrowheads="1"/>
          </p:cNvSpPr>
          <p:nvPr/>
        </p:nvSpPr>
        <p:spPr bwMode="auto">
          <a:xfrm>
            <a:off x="5435600" y="2276475"/>
            <a:ext cx="1296988" cy="55403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 i="1">
                <a:latin typeface="Times New Roman" pitchFamily="18" charset="0"/>
              </a:rPr>
              <a:t>при</a:t>
            </a:r>
          </a:p>
        </p:txBody>
      </p: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6740525" y="1914525"/>
            <a:ext cx="2403475" cy="1319213"/>
            <a:chOff x="2154" y="1396"/>
            <a:chExt cx="2178" cy="1293"/>
          </a:xfrm>
        </p:grpSpPr>
        <p:sp>
          <p:nvSpPr>
            <p:cNvPr id="19476" name="Rectangle 24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19458" name="Object 25"/>
            <p:cNvGraphicFramePr>
              <a:graphicFrameLocks noChangeAspect="1"/>
            </p:cNvGraphicFramePr>
            <p:nvPr/>
          </p:nvGraphicFramePr>
          <p:xfrm>
            <a:off x="2298" y="1396"/>
            <a:ext cx="1801" cy="1293"/>
          </p:xfrm>
          <a:graphic>
            <a:graphicData uri="http://schemas.openxmlformats.org/presentationml/2006/ole">
              <p:oleObj spid="_x0000_s19458" name="Формула" r:id="rId9" imgW="558558" imgH="393529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10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10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 nodeType="clickPar">
                      <p:stCondLst>
                        <p:cond delay="0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10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1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7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7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7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9715" grpId="0" animBg="1"/>
      <p:bldP spid="29715" grpId="1" animBg="1"/>
      <p:bldP spid="29715" grpId="2" animBg="1"/>
      <p:bldP spid="29715" grpId="3" animBg="1"/>
      <p:bldP spid="29715" grpId="4" animBg="1"/>
      <p:bldP spid="29715" grpId="5" animBg="1"/>
      <p:bldP spid="29716" grpId="0" animBg="1"/>
      <p:bldP spid="297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дз.</a:t>
            </a:r>
          </a:p>
        </p:txBody>
      </p:sp>
      <p:sp>
        <p:nvSpPr>
          <p:cNvPr id="20489" name="Rectangle 3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Найти значение выражения: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3850" y="1125538"/>
            <a:ext cx="8351838" cy="893762"/>
            <a:chOff x="-587" y="1607"/>
            <a:chExt cx="7569" cy="875"/>
          </a:xfrm>
        </p:grpSpPr>
        <p:sp>
          <p:nvSpPr>
            <p:cNvPr id="20513" name="Rectangle 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20487" name="Object 7"/>
            <p:cNvGraphicFramePr>
              <a:graphicFrameLocks noChangeAspect="1"/>
            </p:cNvGraphicFramePr>
            <p:nvPr/>
          </p:nvGraphicFramePr>
          <p:xfrm>
            <a:off x="-587" y="1607"/>
            <a:ext cx="7569" cy="875"/>
          </p:xfrm>
          <a:graphic>
            <a:graphicData uri="http://schemas.openxmlformats.org/presentationml/2006/ole">
              <p:oleObj spid="_x0000_s20487" name="Формула" r:id="rId3" imgW="2349500" imgH="266700" progId="Equation.3">
                <p:embed/>
              </p:oleObj>
            </a:graphicData>
          </a:graphic>
        </p:graphicFrame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692275" y="2708275"/>
            <a:ext cx="1295400" cy="1296988"/>
            <a:chOff x="1746" y="1661"/>
            <a:chExt cx="816" cy="817"/>
          </a:xfrm>
        </p:grpSpPr>
        <p:sp>
          <p:nvSpPr>
            <p:cNvPr id="28681" name="Rectangle 9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0486" name="Object 10"/>
            <p:cNvGraphicFramePr>
              <a:graphicFrameLocks noChangeAspect="1"/>
            </p:cNvGraphicFramePr>
            <p:nvPr/>
          </p:nvGraphicFramePr>
          <p:xfrm>
            <a:off x="1950" y="1848"/>
            <a:ext cx="401" cy="382"/>
          </p:xfrm>
          <a:graphic>
            <a:graphicData uri="http://schemas.openxmlformats.org/presentationml/2006/ole">
              <p:oleObj spid="_x0000_s20486" name="Формула" r:id="rId4" imgW="190335" imgH="177646" progId="Equation.3">
                <p:embed/>
              </p:oleObj>
            </a:graphicData>
          </a:graphic>
        </p:graphicFrame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492500" y="3429000"/>
            <a:ext cx="1295400" cy="1296988"/>
            <a:chOff x="1746" y="1661"/>
            <a:chExt cx="816" cy="817"/>
          </a:xfrm>
        </p:grpSpPr>
        <p:sp>
          <p:nvSpPr>
            <p:cNvPr id="28684" name="Rectangle 12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0485" name="Object 13"/>
            <p:cNvGraphicFramePr>
              <a:graphicFrameLocks noChangeAspect="1"/>
            </p:cNvGraphicFramePr>
            <p:nvPr/>
          </p:nvGraphicFramePr>
          <p:xfrm>
            <a:off x="1831" y="1848"/>
            <a:ext cx="641" cy="382"/>
          </p:xfrm>
          <a:graphic>
            <a:graphicData uri="http://schemas.openxmlformats.org/presentationml/2006/ole">
              <p:oleObj spid="_x0000_s20485" name="Формула" r:id="rId5" imgW="304404" imgH="177569" progId="Equation.3">
                <p:embed/>
              </p:oleObj>
            </a:graphicData>
          </a:graphic>
        </p:graphicFrame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292725" y="4148138"/>
            <a:ext cx="1295400" cy="1296987"/>
            <a:chOff x="1746" y="1661"/>
            <a:chExt cx="816" cy="817"/>
          </a:xfrm>
        </p:grpSpPr>
        <p:sp>
          <p:nvSpPr>
            <p:cNvPr id="28687" name="Rectangle 15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0484" name="Object 16"/>
            <p:cNvGraphicFramePr>
              <a:graphicFrameLocks noChangeAspect="1"/>
            </p:cNvGraphicFramePr>
            <p:nvPr/>
          </p:nvGraphicFramePr>
          <p:xfrm>
            <a:off x="1831" y="1848"/>
            <a:ext cx="641" cy="382"/>
          </p:xfrm>
          <a:graphic>
            <a:graphicData uri="http://schemas.openxmlformats.org/presentationml/2006/ole">
              <p:oleObj spid="_x0000_s20484" name="Формула" r:id="rId6" imgW="304404" imgH="177569" progId="Equation.3">
                <p:embed/>
              </p:oleObj>
            </a:graphicData>
          </a:graphic>
        </p:graphicFrame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7092950" y="4868863"/>
            <a:ext cx="1295400" cy="1296987"/>
            <a:chOff x="1746" y="1661"/>
            <a:chExt cx="816" cy="817"/>
          </a:xfrm>
        </p:grpSpPr>
        <p:sp>
          <p:nvSpPr>
            <p:cNvPr id="28690" name="Rectangle 18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0483" name="Object 19"/>
            <p:cNvGraphicFramePr>
              <a:graphicFrameLocks noChangeAspect="1"/>
            </p:cNvGraphicFramePr>
            <p:nvPr/>
          </p:nvGraphicFramePr>
          <p:xfrm>
            <a:off x="1951" y="1847"/>
            <a:ext cx="399" cy="383"/>
          </p:xfrm>
          <a:graphic>
            <a:graphicData uri="http://schemas.openxmlformats.org/presentationml/2006/ole">
              <p:oleObj spid="_x0000_s20483" name="Формула" r:id="rId7" imgW="190335" imgH="177646" progId="Equation.3">
                <p:embed/>
              </p:oleObj>
            </a:graphicData>
          </a:graphic>
        </p:graphicFrame>
      </p:grpSp>
      <p:sp>
        <p:nvSpPr>
          <p:cNvPr id="28692" name="AutoShape 20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Не верно!</a:t>
            </a:r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2339975" y="5589588"/>
            <a:ext cx="3024188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pic>
        <p:nvPicPr>
          <p:cNvPr id="20497" name="Picture 22" descr="Рисунок1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149725"/>
            <a:ext cx="2166938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95" name="Oval 23"/>
          <p:cNvSpPr>
            <a:spLocks noChangeArrowheads="1"/>
          </p:cNvSpPr>
          <p:nvPr/>
        </p:nvSpPr>
        <p:spPr bwMode="auto">
          <a:xfrm>
            <a:off x="5435600" y="2133600"/>
            <a:ext cx="1296988" cy="55403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 i="1">
                <a:latin typeface="Times New Roman" pitchFamily="18" charset="0"/>
              </a:rPr>
              <a:t>при</a:t>
            </a:r>
          </a:p>
        </p:txBody>
      </p: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6740525" y="2060575"/>
            <a:ext cx="2403475" cy="603250"/>
            <a:chOff x="2154" y="1751"/>
            <a:chExt cx="2178" cy="591"/>
          </a:xfrm>
        </p:grpSpPr>
        <p:sp>
          <p:nvSpPr>
            <p:cNvPr id="20500" name="Rectangle 25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20482" name="Object 26"/>
            <p:cNvGraphicFramePr>
              <a:graphicFrameLocks noChangeAspect="1"/>
            </p:cNvGraphicFramePr>
            <p:nvPr/>
          </p:nvGraphicFramePr>
          <p:xfrm>
            <a:off x="2646" y="1751"/>
            <a:ext cx="1105" cy="583"/>
          </p:xfrm>
          <a:graphic>
            <a:graphicData uri="http://schemas.openxmlformats.org/presentationml/2006/ole">
              <p:oleObj spid="_x0000_s20482" name="Формула" r:id="rId9" imgW="342603" imgH="177646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10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10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 nodeType="clickPar">
                      <p:stCondLst>
                        <p:cond delay="0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10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10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 nodeType="clickPar">
                      <p:stCondLst>
                        <p:cond delay="0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10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7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8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8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8674" grpId="0" animBg="1"/>
      <p:bldP spid="28692" grpId="0" animBg="1"/>
      <p:bldP spid="28692" grpId="1" animBg="1"/>
      <p:bldP spid="28692" grpId="2" animBg="1"/>
      <p:bldP spid="28692" grpId="3" animBg="1"/>
      <p:bldP spid="28692" grpId="4" animBg="1"/>
      <p:bldP spid="28692" grpId="5" animBg="1"/>
      <p:bldP spid="28693" grpId="0" animBg="1"/>
      <p:bldP spid="2869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13.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Решите неравенство:</a:t>
            </a:r>
          </a:p>
        </p:txBody>
      </p:sp>
      <p:pic>
        <p:nvPicPr>
          <p:cNvPr id="21513" name="Picture 4" descr="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37063"/>
            <a:ext cx="207486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124075" y="1196975"/>
            <a:ext cx="5324475" cy="723900"/>
            <a:chOff x="787" y="1690"/>
            <a:chExt cx="4823" cy="710"/>
          </a:xfrm>
        </p:grpSpPr>
        <p:sp>
          <p:nvSpPr>
            <p:cNvPr id="21533" name="Rectangle 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21510" name="Object 7"/>
            <p:cNvGraphicFramePr>
              <a:graphicFrameLocks noChangeAspect="1"/>
            </p:cNvGraphicFramePr>
            <p:nvPr/>
          </p:nvGraphicFramePr>
          <p:xfrm>
            <a:off x="787" y="1690"/>
            <a:ext cx="4823" cy="710"/>
          </p:xfrm>
          <a:graphic>
            <a:graphicData uri="http://schemas.openxmlformats.org/presentationml/2006/ole">
              <p:oleObj spid="_x0000_s21510" name="Формула" r:id="rId4" imgW="1497950" imgH="215806" progId="Equation.3">
                <p:embed/>
              </p:oleObj>
            </a:graphicData>
          </a:graphic>
        </p:graphicFrame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275263" y="2349500"/>
            <a:ext cx="2160587" cy="1296988"/>
            <a:chOff x="3323" y="2613"/>
            <a:chExt cx="1361" cy="817"/>
          </a:xfrm>
        </p:grpSpPr>
        <p:sp>
          <p:nvSpPr>
            <p:cNvPr id="25609" name="Rectangle 9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1509" name="Object 10"/>
            <p:cNvGraphicFramePr>
              <a:graphicFrameLocks noChangeAspect="1"/>
            </p:cNvGraphicFramePr>
            <p:nvPr/>
          </p:nvGraphicFramePr>
          <p:xfrm>
            <a:off x="3323" y="2809"/>
            <a:ext cx="1361" cy="463"/>
          </p:xfrm>
          <a:graphic>
            <a:graphicData uri="http://schemas.openxmlformats.org/presentationml/2006/ole">
              <p:oleObj spid="_x0000_s21509" name="Формула" r:id="rId5" imgW="647419" imgH="215806" progId="Equation.3">
                <p:embed/>
              </p:oleObj>
            </a:graphicData>
          </a:graphic>
        </p:graphicFrame>
      </p:grpSp>
      <p:sp>
        <p:nvSpPr>
          <p:cNvPr id="25611" name="AutoShape 11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Не верно!</a:t>
            </a: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2339975" y="5589588"/>
            <a:ext cx="3024188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292725" y="3860800"/>
            <a:ext cx="2101850" cy="1296988"/>
            <a:chOff x="3334" y="2613"/>
            <a:chExt cx="1324" cy="817"/>
          </a:xfrm>
        </p:grpSpPr>
        <p:sp>
          <p:nvSpPr>
            <p:cNvPr id="25614" name="Rectangle 14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1508" name="Object 15"/>
            <p:cNvGraphicFramePr>
              <a:graphicFrameLocks noChangeAspect="1"/>
            </p:cNvGraphicFramePr>
            <p:nvPr/>
          </p:nvGraphicFramePr>
          <p:xfrm>
            <a:off x="3349" y="2808"/>
            <a:ext cx="1309" cy="464"/>
          </p:xfrm>
          <a:graphic>
            <a:graphicData uri="http://schemas.openxmlformats.org/presentationml/2006/ole">
              <p:oleObj spid="_x0000_s21508" name="Формула" r:id="rId6" imgW="622030" imgH="215806" progId="Equation.3">
                <p:embed/>
              </p:oleObj>
            </a:graphicData>
          </a:graphic>
        </p:graphicFrame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555875" y="3860800"/>
            <a:ext cx="2087563" cy="1296988"/>
            <a:chOff x="3334" y="2613"/>
            <a:chExt cx="1315" cy="817"/>
          </a:xfrm>
        </p:grpSpPr>
        <p:sp>
          <p:nvSpPr>
            <p:cNvPr id="25617" name="Rectangle 17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1507" name="Object 18"/>
            <p:cNvGraphicFramePr>
              <a:graphicFrameLocks noChangeAspect="1"/>
            </p:cNvGraphicFramePr>
            <p:nvPr/>
          </p:nvGraphicFramePr>
          <p:xfrm>
            <a:off x="3390" y="2809"/>
            <a:ext cx="1226" cy="464"/>
          </p:xfrm>
          <a:graphic>
            <a:graphicData uri="http://schemas.openxmlformats.org/presentationml/2006/ole">
              <p:oleObj spid="_x0000_s21507" name="Формула" r:id="rId7" imgW="583693" imgH="215713" progId="Equation.3">
                <p:embed/>
              </p:oleObj>
            </a:graphicData>
          </a:graphic>
        </p:graphicFrame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2555875" y="2349500"/>
            <a:ext cx="2087563" cy="1296988"/>
            <a:chOff x="3334" y="2613"/>
            <a:chExt cx="1315" cy="817"/>
          </a:xfrm>
        </p:grpSpPr>
        <p:sp>
          <p:nvSpPr>
            <p:cNvPr id="25620" name="Rectangle 20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1506" name="Object 21"/>
            <p:cNvGraphicFramePr>
              <a:graphicFrameLocks noChangeAspect="1"/>
            </p:cNvGraphicFramePr>
            <p:nvPr/>
          </p:nvGraphicFramePr>
          <p:xfrm>
            <a:off x="3363" y="2809"/>
            <a:ext cx="1280" cy="463"/>
          </p:xfrm>
          <a:graphic>
            <a:graphicData uri="http://schemas.openxmlformats.org/presentationml/2006/ole">
              <p:oleObj spid="_x0000_s21506" name="Формула" r:id="rId8" imgW="609336" imgH="215806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1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 nodeType="clickPar">
                      <p:stCondLst>
                        <p:cond delay="0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1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1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 nodeType="clickPar">
                      <p:stCondLst>
                        <p:cond delay="0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1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2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1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5602" grpId="0" animBg="1"/>
      <p:bldP spid="25603" grpId="0" animBg="1"/>
      <p:bldP spid="25611" grpId="0" animBg="1"/>
      <p:bldP spid="25611" grpId="1" animBg="1"/>
      <p:bldP spid="25611" grpId="2" animBg="1"/>
      <p:bldP spid="25611" grpId="3" animBg="1"/>
      <p:bldP spid="25611" grpId="4" animBg="1"/>
      <p:bldP spid="25611" grpId="5" animBg="1"/>
      <p:bldP spid="256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дз.</a:t>
            </a:r>
          </a:p>
        </p:txBody>
      </p:sp>
      <p:pic>
        <p:nvPicPr>
          <p:cNvPr id="22536" name="Picture 4" descr="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37063"/>
            <a:ext cx="207486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124075" y="1268413"/>
            <a:ext cx="4648200" cy="723900"/>
            <a:chOff x="1092" y="1690"/>
            <a:chExt cx="4212" cy="710"/>
          </a:xfrm>
        </p:grpSpPr>
        <p:sp>
          <p:nvSpPr>
            <p:cNvPr id="22557" name="Rectangle 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22534" name="Object 7"/>
            <p:cNvGraphicFramePr>
              <a:graphicFrameLocks noChangeAspect="1"/>
            </p:cNvGraphicFramePr>
            <p:nvPr/>
          </p:nvGraphicFramePr>
          <p:xfrm>
            <a:off x="1092" y="1690"/>
            <a:ext cx="4212" cy="710"/>
          </p:xfrm>
          <a:graphic>
            <a:graphicData uri="http://schemas.openxmlformats.org/presentationml/2006/ole">
              <p:oleObj spid="_x0000_s22534" name="Формула" r:id="rId4" imgW="1307532" imgH="215806" progId="Equation.3">
                <p:embed/>
              </p:oleObj>
            </a:graphicData>
          </a:graphic>
        </p:graphicFrame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292725" y="2349500"/>
            <a:ext cx="2087563" cy="1296988"/>
            <a:chOff x="3334" y="2613"/>
            <a:chExt cx="1315" cy="817"/>
          </a:xfrm>
        </p:grpSpPr>
        <p:sp>
          <p:nvSpPr>
            <p:cNvPr id="26633" name="Rectangle 9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2533" name="Object 10"/>
            <p:cNvGraphicFramePr>
              <a:graphicFrameLocks noChangeAspect="1"/>
            </p:cNvGraphicFramePr>
            <p:nvPr/>
          </p:nvGraphicFramePr>
          <p:xfrm>
            <a:off x="3416" y="2809"/>
            <a:ext cx="1174" cy="463"/>
          </p:xfrm>
          <a:graphic>
            <a:graphicData uri="http://schemas.openxmlformats.org/presentationml/2006/ole">
              <p:oleObj spid="_x0000_s22533" name="Формула" r:id="rId5" imgW="558558" imgH="215806" progId="Equation.3">
                <p:embed/>
              </p:oleObj>
            </a:graphicData>
          </a:graphic>
        </p:graphicFrame>
      </p:grpSp>
      <p:sp>
        <p:nvSpPr>
          <p:cNvPr id="26635" name="AutoShape 11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Не верно!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2339975" y="5589588"/>
            <a:ext cx="3024188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555875" y="3860800"/>
            <a:ext cx="2087563" cy="1296988"/>
            <a:chOff x="3334" y="2613"/>
            <a:chExt cx="1315" cy="817"/>
          </a:xfrm>
        </p:grpSpPr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2532" name="Object 15"/>
            <p:cNvGraphicFramePr>
              <a:graphicFrameLocks noChangeAspect="1"/>
            </p:cNvGraphicFramePr>
            <p:nvPr/>
          </p:nvGraphicFramePr>
          <p:xfrm>
            <a:off x="3416" y="2808"/>
            <a:ext cx="1175" cy="464"/>
          </p:xfrm>
          <a:graphic>
            <a:graphicData uri="http://schemas.openxmlformats.org/presentationml/2006/ole">
              <p:oleObj spid="_x0000_s22532" name="Формула" r:id="rId6" imgW="558558" imgH="215806" progId="Equation.3">
                <p:embed/>
              </p:oleObj>
            </a:graphicData>
          </a:graphic>
        </p:graphicFrame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292725" y="3860800"/>
            <a:ext cx="2087563" cy="1296988"/>
            <a:chOff x="3334" y="2613"/>
            <a:chExt cx="1315" cy="817"/>
          </a:xfrm>
        </p:grpSpPr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2531" name="Object 18"/>
            <p:cNvGraphicFramePr>
              <a:graphicFrameLocks noChangeAspect="1"/>
            </p:cNvGraphicFramePr>
            <p:nvPr/>
          </p:nvGraphicFramePr>
          <p:xfrm>
            <a:off x="3430" y="2809"/>
            <a:ext cx="1147" cy="464"/>
          </p:xfrm>
          <a:graphic>
            <a:graphicData uri="http://schemas.openxmlformats.org/presentationml/2006/ole">
              <p:oleObj spid="_x0000_s22531" name="Формула" r:id="rId7" imgW="545626" imgH="215713" progId="Equation.3">
                <p:embed/>
              </p:oleObj>
            </a:graphicData>
          </a:graphic>
        </p:graphicFrame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2555875" y="2349500"/>
            <a:ext cx="2087563" cy="1296988"/>
            <a:chOff x="3334" y="2613"/>
            <a:chExt cx="1315" cy="817"/>
          </a:xfrm>
        </p:grpSpPr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2530" name="Object 21"/>
            <p:cNvGraphicFramePr>
              <a:graphicFrameLocks noChangeAspect="1"/>
            </p:cNvGraphicFramePr>
            <p:nvPr/>
          </p:nvGraphicFramePr>
          <p:xfrm>
            <a:off x="3510" y="2809"/>
            <a:ext cx="987" cy="463"/>
          </p:xfrm>
          <a:graphic>
            <a:graphicData uri="http://schemas.openxmlformats.org/presentationml/2006/ole">
              <p:oleObj spid="_x0000_s22530" name="Формула" r:id="rId8" imgW="469696" imgH="215806" progId="Equation.3">
                <p:embed/>
              </p:oleObj>
            </a:graphicData>
          </a:graphic>
        </p:graphicFrame>
      </p:grpSp>
      <p:sp>
        <p:nvSpPr>
          <p:cNvPr id="22544" name="Rectangle 26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Решите неравенство: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1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1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 nodeType="clickPar">
                      <p:stCondLst>
                        <p:cond delay="0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1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1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6635" grpId="0" animBg="1"/>
      <p:bldP spid="26635" grpId="1" animBg="1"/>
      <p:bldP spid="26635" grpId="2" animBg="1"/>
      <p:bldP spid="26635" grpId="3" animBg="1"/>
      <p:bldP spid="26635" grpId="4" animBg="1"/>
      <p:bldP spid="26635" grpId="5" animBg="1"/>
      <p:bldP spid="2663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14.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430463" y="1268413"/>
            <a:ext cx="4422775" cy="723900"/>
            <a:chOff x="1195" y="1690"/>
            <a:chExt cx="4010" cy="710"/>
          </a:xfrm>
        </p:grpSpPr>
        <p:sp>
          <p:nvSpPr>
            <p:cNvPr id="23581" name="Rectangle 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23558" name="Object 7"/>
            <p:cNvGraphicFramePr>
              <a:graphicFrameLocks noChangeAspect="1"/>
            </p:cNvGraphicFramePr>
            <p:nvPr/>
          </p:nvGraphicFramePr>
          <p:xfrm>
            <a:off x="1195" y="1690"/>
            <a:ext cx="4010" cy="710"/>
          </p:xfrm>
          <a:graphic>
            <a:graphicData uri="http://schemas.openxmlformats.org/presentationml/2006/ole">
              <p:oleObj spid="_x0000_s23558" name="Формула" r:id="rId3" imgW="1244060" imgH="215806" progId="Equation.3">
                <p:embed/>
              </p:oleObj>
            </a:graphicData>
          </a:graphic>
        </p:graphicFrame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533650" y="3860800"/>
            <a:ext cx="2203450" cy="1296988"/>
            <a:chOff x="3309" y="2613"/>
            <a:chExt cx="1388" cy="817"/>
          </a:xfrm>
        </p:grpSpPr>
        <p:sp>
          <p:nvSpPr>
            <p:cNvPr id="27657" name="Rectangle 9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3557" name="Object 10"/>
            <p:cNvGraphicFramePr>
              <a:graphicFrameLocks noChangeAspect="1"/>
            </p:cNvGraphicFramePr>
            <p:nvPr/>
          </p:nvGraphicFramePr>
          <p:xfrm>
            <a:off x="3309" y="2809"/>
            <a:ext cx="1388" cy="463"/>
          </p:xfrm>
          <a:graphic>
            <a:graphicData uri="http://schemas.openxmlformats.org/presentationml/2006/ole">
              <p:oleObj spid="_x0000_s23557" name="Формула" r:id="rId4" imgW="660113" imgH="215806" progId="Equation.3">
                <p:embed/>
              </p:oleObj>
            </a:graphicData>
          </a:graphic>
        </p:graphicFrame>
      </p:grpSp>
      <p:sp>
        <p:nvSpPr>
          <p:cNvPr id="27659" name="AutoShape 11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Не верно!</a:t>
            </a: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2339975" y="5589588"/>
            <a:ext cx="3024188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292725" y="2349500"/>
            <a:ext cx="2087563" cy="1296988"/>
            <a:chOff x="3334" y="2613"/>
            <a:chExt cx="1315" cy="817"/>
          </a:xfrm>
        </p:grpSpPr>
        <p:sp>
          <p:nvSpPr>
            <p:cNvPr id="27662" name="Rectangle 14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3556" name="Object 15"/>
            <p:cNvGraphicFramePr>
              <a:graphicFrameLocks noChangeAspect="1"/>
            </p:cNvGraphicFramePr>
            <p:nvPr/>
          </p:nvGraphicFramePr>
          <p:xfrm>
            <a:off x="3403" y="2808"/>
            <a:ext cx="1202" cy="464"/>
          </p:xfrm>
          <a:graphic>
            <a:graphicData uri="http://schemas.openxmlformats.org/presentationml/2006/ole">
              <p:oleObj spid="_x0000_s23556" name="Формула" r:id="rId5" imgW="571252" imgH="215806" progId="Equation.3">
                <p:embed/>
              </p:oleObj>
            </a:graphicData>
          </a:graphic>
        </p:graphicFrame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256213" y="3860800"/>
            <a:ext cx="2201862" cy="1296988"/>
            <a:chOff x="3311" y="2613"/>
            <a:chExt cx="1387" cy="817"/>
          </a:xfrm>
        </p:grpSpPr>
        <p:sp>
          <p:nvSpPr>
            <p:cNvPr id="27665" name="Rectangle 17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3555" name="Object 18"/>
            <p:cNvGraphicFramePr>
              <a:graphicFrameLocks noChangeAspect="1"/>
            </p:cNvGraphicFramePr>
            <p:nvPr/>
          </p:nvGraphicFramePr>
          <p:xfrm>
            <a:off x="3311" y="2809"/>
            <a:ext cx="1387" cy="464"/>
          </p:xfrm>
          <a:graphic>
            <a:graphicData uri="http://schemas.openxmlformats.org/presentationml/2006/ole">
              <p:oleObj spid="_x0000_s23555" name="Формула" r:id="rId6" imgW="660113" imgH="215806" progId="Equation.3">
                <p:embed/>
              </p:oleObj>
            </a:graphicData>
          </a:graphic>
        </p:graphicFrame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2555875" y="2349500"/>
            <a:ext cx="2087563" cy="1296988"/>
            <a:chOff x="3334" y="2613"/>
            <a:chExt cx="1315" cy="817"/>
          </a:xfrm>
        </p:grpSpPr>
        <p:sp>
          <p:nvSpPr>
            <p:cNvPr id="27668" name="Rectangle 20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3554" name="Object 21"/>
            <p:cNvGraphicFramePr>
              <a:graphicFrameLocks noChangeAspect="1"/>
            </p:cNvGraphicFramePr>
            <p:nvPr/>
          </p:nvGraphicFramePr>
          <p:xfrm>
            <a:off x="3390" y="2809"/>
            <a:ext cx="1228" cy="463"/>
          </p:xfrm>
          <a:graphic>
            <a:graphicData uri="http://schemas.openxmlformats.org/presentationml/2006/ole">
              <p:oleObj spid="_x0000_s23554" name="Формула" r:id="rId7" imgW="583693" imgH="215713" progId="Equation.3">
                <p:embed/>
              </p:oleObj>
            </a:graphicData>
          </a:graphic>
        </p:graphicFrame>
      </p:grpSp>
      <p:sp>
        <p:nvSpPr>
          <p:cNvPr id="23567" name="Rectangle 26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Решите неравенство:</a:t>
            </a:r>
          </a:p>
        </p:txBody>
      </p:sp>
      <p:pic>
        <p:nvPicPr>
          <p:cNvPr id="23568" name="Picture 27" descr="0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437063"/>
            <a:ext cx="207486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1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1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 nodeType="clickPar">
                      <p:stCondLst>
                        <p:cond delay="0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1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1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7659" grpId="0" animBg="1"/>
      <p:bldP spid="27659" grpId="1" animBg="1"/>
      <p:bldP spid="27659" grpId="2" animBg="1"/>
      <p:bldP spid="27659" grpId="3" animBg="1"/>
      <p:bldP spid="27659" grpId="4" animBg="1"/>
      <p:bldP spid="27659" grpId="5" animBg="1"/>
      <p:bldP spid="2766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15.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Решите систему неравенств: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31913" y="1490663"/>
            <a:ext cx="2573337" cy="1531937"/>
            <a:chOff x="2030" y="1295"/>
            <a:chExt cx="2332" cy="1498"/>
          </a:xfrm>
        </p:grpSpPr>
        <p:sp>
          <p:nvSpPr>
            <p:cNvPr id="24605" name="Rectangle 5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24582" name="Object 6"/>
            <p:cNvGraphicFramePr>
              <a:graphicFrameLocks noChangeAspect="1"/>
            </p:cNvGraphicFramePr>
            <p:nvPr/>
          </p:nvGraphicFramePr>
          <p:xfrm>
            <a:off x="2030" y="1295"/>
            <a:ext cx="2332" cy="1498"/>
          </p:xfrm>
          <a:graphic>
            <a:graphicData uri="http://schemas.openxmlformats.org/presentationml/2006/ole">
              <p:oleObj spid="_x0000_s24582" name="Формула" r:id="rId3" imgW="723586" imgH="457002" progId="Equation.3">
                <p:embed/>
              </p:oleObj>
            </a:graphicData>
          </a:graphic>
        </p:graphicFrame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724525" y="4437063"/>
            <a:ext cx="2447925" cy="720725"/>
            <a:chOff x="1066" y="1706"/>
            <a:chExt cx="1542" cy="454"/>
          </a:xfrm>
        </p:grpSpPr>
        <p:sp>
          <p:nvSpPr>
            <p:cNvPr id="58376" name="Rectangle 8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4581" name="Object 9"/>
            <p:cNvGraphicFramePr>
              <a:graphicFrameLocks noChangeAspect="1"/>
            </p:cNvGraphicFramePr>
            <p:nvPr/>
          </p:nvGraphicFramePr>
          <p:xfrm>
            <a:off x="1181" y="1752"/>
            <a:ext cx="1278" cy="382"/>
          </p:xfrm>
          <a:graphic>
            <a:graphicData uri="http://schemas.openxmlformats.org/presentationml/2006/ole">
              <p:oleObj spid="_x0000_s24581" name="Формула" r:id="rId4" imgW="609336" imgH="177723" progId="Equation.3">
                <p:embed/>
              </p:oleObj>
            </a:graphicData>
          </a:graphic>
        </p:graphicFrame>
      </p:grpSp>
      <p:sp>
        <p:nvSpPr>
          <p:cNvPr id="58378" name="AutoShape 10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Подумай!</a:t>
            </a:r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1979613" y="5373688"/>
            <a:ext cx="3024187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724525" y="3429000"/>
            <a:ext cx="2447925" cy="720725"/>
            <a:chOff x="1066" y="1706"/>
            <a:chExt cx="1542" cy="454"/>
          </a:xfrm>
        </p:grpSpPr>
        <p:sp>
          <p:nvSpPr>
            <p:cNvPr id="58381" name="Rectangle 13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4580" name="Object 14"/>
            <p:cNvGraphicFramePr>
              <a:graphicFrameLocks noChangeAspect="1"/>
            </p:cNvGraphicFramePr>
            <p:nvPr/>
          </p:nvGraphicFramePr>
          <p:xfrm>
            <a:off x="1181" y="1752"/>
            <a:ext cx="1278" cy="382"/>
          </p:xfrm>
          <a:graphic>
            <a:graphicData uri="http://schemas.openxmlformats.org/presentationml/2006/ole">
              <p:oleObj spid="_x0000_s24580" name="Формула" r:id="rId5" imgW="609336" imgH="177723" progId="Equation.3">
                <p:embed/>
              </p:oleObj>
            </a:graphicData>
          </a:graphic>
        </p:graphicFrame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5724525" y="2420938"/>
            <a:ext cx="2447925" cy="720725"/>
            <a:chOff x="1066" y="1706"/>
            <a:chExt cx="1542" cy="454"/>
          </a:xfrm>
        </p:grpSpPr>
        <p:sp>
          <p:nvSpPr>
            <p:cNvPr id="58384" name="Rectangle 16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4579" name="Object 17"/>
            <p:cNvGraphicFramePr>
              <a:graphicFrameLocks noChangeAspect="1"/>
            </p:cNvGraphicFramePr>
            <p:nvPr/>
          </p:nvGraphicFramePr>
          <p:xfrm>
            <a:off x="1394" y="1752"/>
            <a:ext cx="854" cy="382"/>
          </p:xfrm>
          <a:graphic>
            <a:graphicData uri="http://schemas.openxmlformats.org/presentationml/2006/ole">
              <p:oleObj spid="_x0000_s24579" name="Формула" r:id="rId6" imgW="405872" imgH="177569" progId="Equation.3">
                <p:embed/>
              </p:oleObj>
            </a:graphicData>
          </a:graphic>
        </p:graphicFrame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5724525" y="5589588"/>
            <a:ext cx="2447925" cy="720725"/>
            <a:chOff x="1066" y="1706"/>
            <a:chExt cx="1542" cy="454"/>
          </a:xfrm>
        </p:grpSpPr>
        <p:sp>
          <p:nvSpPr>
            <p:cNvPr id="58387" name="Rectangle 19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4578" name="Object 20"/>
            <p:cNvGraphicFramePr>
              <a:graphicFrameLocks noChangeAspect="1"/>
            </p:cNvGraphicFramePr>
            <p:nvPr/>
          </p:nvGraphicFramePr>
          <p:xfrm>
            <a:off x="1474" y="1752"/>
            <a:ext cx="692" cy="382"/>
          </p:xfrm>
          <a:graphic>
            <a:graphicData uri="http://schemas.openxmlformats.org/presentationml/2006/ole">
              <p:oleObj spid="_x0000_s24578" name="Формула" r:id="rId7" imgW="329914" imgH="177646" progId="Equation.3">
                <p:embed/>
              </p:oleObj>
            </a:graphicData>
          </a:graphic>
        </p:graphicFrame>
      </p:grpSp>
      <p:pic>
        <p:nvPicPr>
          <p:cNvPr id="24592" name="Picture 22" descr="Рисунок1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149725"/>
            <a:ext cx="2166938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1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1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 nodeType="clickPar">
                      <p:stCondLst>
                        <p:cond delay="0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1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1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1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8370" grpId="0" animBg="1"/>
      <p:bldP spid="58371" grpId="0" animBg="1"/>
      <p:bldP spid="58378" grpId="0" animBg="1"/>
      <p:bldP spid="58378" grpId="1" animBg="1"/>
      <p:bldP spid="58378" grpId="2" animBg="1"/>
      <p:bldP spid="58378" grpId="3" animBg="1"/>
      <p:bldP spid="58378" grpId="4" animBg="1"/>
      <p:bldP spid="58378" grpId="5" animBg="1"/>
      <p:bldP spid="5837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дз.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079500" y="1557338"/>
            <a:ext cx="2800350" cy="1530350"/>
            <a:chOff x="1927" y="1294"/>
            <a:chExt cx="2537" cy="1499"/>
          </a:xfrm>
        </p:grpSpPr>
        <p:sp>
          <p:nvSpPr>
            <p:cNvPr id="25629" name="Rectangle 4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25606" name="Object 5"/>
            <p:cNvGraphicFramePr>
              <a:graphicFrameLocks noChangeAspect="1"/>
            </p:cNvGraphicFramePr>
            <p:nvPr/>
          </p:nvGraphicFramePr>
          <p:xfrm>
            <a:off x="1927" y="1294"/>
            <a:ext cx="2537" cy="1499"/>
          </p:xfrm>
          <a:graphic>
            <a:graphicData uri="http://schemas.openxmlformats.org/presentationml/2006/ole">
              <p:oleObj spid="_x0000_s25606" name="Формула" r:id="rId3" imgW="787400" imgH="457200" progId="Equation.3">
                <p:embed/>
              </p:oleObj>
            </a:graphicData>
          </a:graphic>
        </p:graphicFrame>
      </p:grpSp>
      <p:sp>
        <p:nvSpPr>
          <p:cNvPr id="59398" name="AutoShape 6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Подумай!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1979613" y="5516563"/>
            <a:ext cx="3024187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sp>
        <p:nvSpPr>
          <p:cNvPr id="25611" name="Rectangle 9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Решите систему неравенств: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724525" y="2420938"/>
            <a:ext cx="2447925" cy="720725"/>
            <a:chOff x="1066" y="1706"/>
            <a:chExt cx="1542" cy="454"/>
          </a:xfrm>
        </p:grpSpPr>
        <p:sp>
          <p:nvSpPr>
            <p:cNvPr id="59403" name="Rectangle 11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5605" name="Object 12"/>
            <p:cNvGraphicFramePr>
              <a:graphicFrameLocks noChangeAspect="1"/>
            </p:cNvGraphicFramePr>
            <p:nvPr/>
          </p:nvGraphicFramePr>
          <p:xfrm>
            <a:off x="1234" y="1752"/>
            <a:ext cx="1171" cy="382"/>
          </p:xfrm>
          <a:graphic>
            <a:graphicData uri="http://schemas.openxmlformats.org/presentationml/2006/ole">
              <p:oleObj spid="_x0000_s25605" name="Формула" r:id="rId4" imgW="558558" imgH="177723" progId="Equation.3">
                <p:embed/>
              </p:oleObj>
            </a:graphicData>
          </a:graphic>
        </p:graphicFrame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724525" y="3429000"/>
            <a:ext cx="2447925" cy="720725"/>
            <a:chOff x="1066" y="1706"/>
            <a:chExt cx="1542" cy="454"/>
          </a:xfrm>
        </p:grpSpPr>
        <p:sp>
          <p:nvSpPr>
            <p:cNvPr id="59406" name="Rectangle 14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5604" name="Object 15"/>
            <p:cNvGraphicFramePr>
              <a:graphicFrameLocks noChangeAspect="1"/>
            </p:cNvGraphicFramePr>
            <p:nvPr/>
          </p:nvGraphicFramePr>
          <p:xfrm>
            <a:off x="1234" y="1752"/>
            <a:ext cx="1172" cy="382"/>
          </p:xfrm>
          <a:graphic>
            <a:graphicData uri="http://schemas.openxmlformats.org/presentationml/2006/ole">
              <p:oleObj spid="_x0000_s25604" name="Формула" r:id="rId5" imgW="558558" imgH="177723" progId="Equation.3">
                <p:embed/>
              </p:oleObj>
            </a:graphicData>
          </a:graphic>
        </p:graphicFrame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724525" y="4437063"/>
            <a:ext cx="2447925" cy="720725"/>
            <a:chOff x="1066" y="1706"/>
            <a:chExt cx="1542" cy="454"/>
          </a:xfrm>
        </p:grpSpPr>
        <p:sp>
          <p:nvSpPr>
            <p:cNvPr id="59409" name="Rectangle 17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5603" name="Object 18"/>
            <p:cNvGraphicFramePr>
              <a:graphicFrameLocks noChangeAspect="1"/>
            </p:cNvGraphicFramePr>
            <p:nvPr/>
          </p:nvGraphicFramePr>
          <p:xfrm>
            <a:off x="1234" y="1752"/>
            <a:ext cx="1174" cy="382"/>
          </p:xfrm>
          <a:graphic>
            <a:graphicData uri="http://schemas.openxmlformats.org/presentationml/2006/ole">
              <p:oleObj spid="_x0000_s25603" name="Формула" r:id="rId6" imgW="558558" imgH="177723" progId="Equation.3">
                <p:embed/>
              </p:oleObj>
            </a:graphicData>
          </a:graphic>
        </p:graphicFrame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5724525" y="5516563"/>
            <a:ext cx="2447925" cy="720725"/>
            <a:chOff x="1066" y="1706"/>
            <a:chExt cx="1542" cy="454"/>
          </a:xfrm>
        </p:grpSpPr>
        <p:sp>
          <p:nvSpPr>
            <p:cNvPr id="59412" name="Rectangle 20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5602" name="Object 21"/>
            <p:cNvGraphicFramePr>
              <a:graphicFrameLocks noChangeAspect="1"/>
            </p:cNvGraphicFramePr>
            <p:nvPr/>
          </p:nvGraphicFramePr>
          <p:xfrm>
            <a:off x="1235" y="1752"/>
            <a:ext cx="1171" cy="382"/>
          </p:xfrm>
          <a:graphic>
            <a:graphicData uri="http://schemas.openxmlformats.org/presentationml/2006/ole">
              <p:oleObj spid="_x0000_s25602" name="Формула" r:id="rId7" imgW="558558" imgH="177723" progId="Equation.3">
                <p:embed/>
              </p:oleObj>
            </a:graphicData>
          </a:graphic>
        </p:graphicFrame>
      </p:grpSp>
      <p:pic>
        <p:nvPicPr>
          <p:cNvPr id="25616" name="Picture 22" descr="Рисунок1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149725"/>
            <a:ext cx="2166938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10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 nodeType="clickPar">
                      <p:stCondLst>
                        <p:cond delay="0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10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10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 nodeType="clickPar">
                      <p:stCondLst>
                        <p:cond delay="0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10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9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10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9398" grpId="0" animBg="1"/>
      <p:bldP spid="59398" grpId="1" animBg="1"/>
      <p:bldP spid="59398" grpId="2" animBg="1"/>
      <p:bldP spid="59398" grpId="3" animBg="1"/>
      <p:bldP spid="59398" grpId="4" animBg="1"/>
      <p:bldP spid="59398" grpId="5" animBg="1"/>
      <p:bldP spid="5939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16.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87450" y="1484313"/>
            <a:ext cx="3535363" cy="1403350"/>
            <a:chOff x="1520" y="1291"/>
            <a:chExt cx="3353" cy="1505"/>
          </a:xfrm>
        </p:grpSpPr>
        <p:sp>
          <p:nvSpPr>
            <p:cNvPr id="26653" name="Rectangle 4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26630" name="Object 5"/>
            <p:cNvGraphicFramePr>
              <a:graphicFrameLocks noChangeAspect="1"/>
            </p:cNvGraphicFramePr>
            <p:nvPr/>
          </p:nvGraphicFramePr>
          <p:xfrm>
            <a:off x="1520" y="1291"/>
            <a:ext cx="3353" cy="1505"/>
          </p:xfrm>
          <a:graphic>
            <a:graphicData uri="http://schemas.openxmlformats.org/presentationml/2006/ole">
              <p:oleObj spid="_x0000_s26630" name="Формула" r:id="rId3" imgW="1041400" imgH="457200" progId="Equation.3">
                <p:embed/>
              </p:oleObj>
            </a:graphicData>
          </a:graphic>
        </p:graphicFrame>
      </p:grpSp>
      <p:sp>
        <p:nvSpPr>
          <p:cNvPr id="60422" name="AutoShape 6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Подумай!</a:t>
            </a: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1763713" y="5734050"/>
            <a:ext cx="3313112" cy="935038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sp>
        <p:nvSpPr>
          <p:cNvPr id="26635" name="Rectangle 9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Решите систему неравенств: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724525" y="3429000"/>
            <a:ext cx="2447925" cy="720725"/>
            <a:chOff x="1066" y="1706"/>
            <a:chExt cx="1542" cy="454"/>
          </a:xfrm>
        </p:grpSpPr>
        <p:sp>
          <p:nvSpPr>
            <p:cNvPr id="60427" name="Rectangle 11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6629" name="Object 12"/>
            <p:cNvGraphicFramePr>
              <a:graphicFrameLocks noChangeAspect="1"/>
            </p:cNvGraphicFramePr>
            <p:nvPr/>
          </p:nvGraphicFramePr>
          <p:xfrm>
            <a:off x="1447" y="1752"/>
            <a:ext cx="746" cy="382"/>
          </p:xfrm>
          <a:graphic>
            <a:graphicData uri="http://schemas.openxmlformats.org/presentationml/2006/ole">
              <p:oleObj spid="_x0000_s26629" name="Формула" r:id="rId4" imgW="355138" imgH="177569" progId="Equation.3">
                <p:embed/>
              </p:oleObj>
            </a:graphicData>
          </a:graphic>
        </p:graphicFrame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724525" y="2420938"/>
            <a:ext cx="2447925" cy="720725"/>
            <a:chOff x="1066" y="1706"/>
            <a:chExt cx="1542" cy="454"/>
          </a:xfrm>
        </p:grpSpPr>
        <p:sp>
          <p:nvSpPr>
            <p:cNvPr id="60430" name="Rectangle 14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6628" name="Object 15"/>
            <p:cNvGraphicFramePr>
              <a:graphicFrameLocks noChangeAspect="1"/>
            </p:cNvGraphicFramePr>
            <p:nvPr/>
          </p:nvGraphicFramePr>
          <p:xfrm>
            <a:off x="1461" y="1752"/>
            <a:ext cx="718" cy="382"/>
          </p:xfrm>
          <a:graphic>
            <a:graphicData uri="http://schemas.openxmlformats.org/presentationml/2006/ole">
              <p:oleObj spid="_x0000_s26628" name="Формула" r:id="rId5" imgW="342603" imgH="177646" progId="Equation.3">
                <p:embed/>
              </p:oleObj>
            </a:graphicData>
          </a:graphic>
        </p:graphicFrame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724525" y="4437063"/>
            <a:ext cx="2447925" cy="720725"/>
            <a:chOff x="1066" y="1706"/>
            <a:chExt cx="1542" cy="454"/>
          </a:xfrm>
        </p:grpSpPr>
        <p:sp>
          <p:nvSpPr>
            <p:cNvPr id="60433" name="Rectangle 17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6627" name="Object 18"/>
            <p:cNvGraphicFramePr>
              <a:graphicFrameLocks noChangeAspect="1"/>
            </p:cNvGraphicFramePr>
            <p:nvPr/>
          </p:nvGraphicFramePr>
          <p:xfrm>
            <a:off x="1221" y="1752"/>
            <a:ext cx="1200" cy="382"/>
          </p:xfrm>
          <a:graphic>
            <a:graphicData uri="http://schemas.openxmlformats.org/presentationml/2006/ole">
              <p:oleObj spid="_x0000_s26627" name="Формула" r:id="rId6" imgW="571004" imgH="177646" progId="Equation.3">
                <p:embed/>
              </p:oleObj>
            </a:graphicData>
          </a:graphic>
        </p:graphicFrame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5724525" y="5516563"/>
            <a:ext cx="2447925" cy="720725"/>
            <a:chOff x="1066" y="1706"/>
            <a:chExt cx="1542" cy="454"/>
          </a:xfrm>
        </p:grpSpPr>
        <p:sp>
          <p:nvSpPr>
            <p:cNvPr id="60436" name="Rectangle 20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6626" name="Object 21"/>
            <p:cNvGraphicFramePr>
              <a:graphicFrameLocks noChangeAspect="1"/>
            </p:cNvGraphicFramePr>
            <p:nvPr/>
          </p:nvGraphicFramePr>
          <p:xfrm>
            <a:off x="1222" y="1752"/>
            <a:ext cx="1198" cy="382"/>
          </p:xfrm>
          <a:graphic>
            <a:graphicData uri="http://schemas.openxmlformats.org/presentationml/2006/ole">
              <p:oleObj spid="_x0000_s26626" name="Формула" r:id="rId7" imgW="571004" imgH="177646" progId="Equation.3">
                <p:embed/>
              </p:oleObj>
            </a:graphicData>
          </a:graphic>
        </p:graphicFrame>
      </p:grpSp>
      <p:pic>
        <p:nvPicPr>
          <p:cNvPr id="26640" name="Picture 22" descr="Рисунок1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149725"/>
            <a:ext cx="2166938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10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10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10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10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10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10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0422" grpId="0" animBg="1"/>
      <p:bldP spid="60422" grpId="1" animBg="1"/>
      <p:bldP spid="60422" grpId="2" animBg="1"/>
      <p:bldP spid="60422" grpId="3" animBg="1"/>
      <p:bldP spid="60422" grpId="4" animBg="1"/>
      <p:bldP spid="60422" grpId="5" animBg="1"/>
      <p:bldP spid="6042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у.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724525" y="2492375"/>
            <a:ext cx="2447925" cy="744538"/>
            <a:chOff x="1066" y="1706"/>
            <a:chExt cx="1542" cy="469"/>
          </a:xfrm>
        </p:grpSpPr>
        <p:sp>
          <p:nvSpPr>
            <p:cNvPr id="23557" name="Rectangle 5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7654" name="Object 6"/>
            <p:cNvGraphicFramePr>
              <a:graphicFrameLocks noChangeAspect="1"/>
            </p:cNvGraphicFramePr>
            <p:nvPr/>
          </p:nvGraphicFramePr>
          <p:xfrm>
            <a:off x="1472" y="1711"/>
            <a:ext cx="694" cy="464"/>
          </p:xfrm>
          <a:graphic>
            <a:graphicData uri="http://schemas.openxmlformats.org/presentationml/2006/ole">
              <p:oleObj spid="_x0000_s27654" name="Формула" r:id="rId3" imgW="330057" imgH="215806" progId="Equation.3">
                <p:embed/>
              </p:oleObj>
            </a:graphicData>
          </a:graphic>
        </p:graphicFrame>
      </p:grpSp>
      <p:sp>
        <p:nvSpPr>
          <p:cNvPr id="23559" name="AutoShape 7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Подумай!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1979613" y="5373688"/>
            <a:ext cx="3024187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724525" y="3429000"/>
            <a:ext cx="2447925" cy="746125"/>
            <a:chOff x="1066" y="1706"/>
            <a:chExt cx="1542" cy="470"/>
          </a:xfrm>
        </p:grpSpPr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7653" name="Object 11"/>
            <p:cNvGraphicFramePr>
              <a:graphicFrameLocks noChangeAspect="1"/>
            </p:cNvGraphicFramePr>
            <p:nvPr/>
          </p:nvGraphicFramePr>
          <p:xfrm>
            <a:off x="1447" y="1711"/>
            <a:ext cx="746" cy="465"/>
          </p:xfrm>
          <a:graphic>
            <a:graphicData uri="http://schemas.openxmlformats.org/presentationml/2006/ole">
              <p:oleObj spid="_x0000_s27653" name="Формула" r:id="rId4" imgW="355292" imgH="215713" progId="Equation.3">
                <p:embed/>
              </p:oleObj>
            </a:graphicData>
          </a:graphic>
        </p:graphicFrame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724525" y="4437063"/>
            <a:ext cx="2447925" cy="746125"/>
            <a:chOff x="1066" y="1706"/>
            <a:chExt cx="1542" cy="470"/>
          </a:xfrm>
        </p:grpSpPr>
        <p:sp>
          <p:nvSpPr>
            <p:cNvPr id="23565" name="Rectangle 13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7652" name="Object 14"/>
            <p:cNvGraphicFramePr>
              <a:graphicFrameLocks noChangeAspect="1"/>
            </p:cNvGraphicFramePr>
            <p:nvPr/>
          </p:nvGraphicFramePr>
          <p:xfrm>
            <a:off x="1341" y="1712"/>
            <a:ext cx="960" cy="464"/>
          </p:xfrm>
          <a:graphic>
            <a:graphicData uri="http://schemas.openxmlformats.org/presentationml/2006/ole">
              <p:oleObj spid="_x0000_s27652" name="Формула" r:id="rId5" imgW="457002" imgH="215806" progId="Equation.3">
                <p:embed/>
              </p:oleObj>
            </a:graphicData>
          </a:graphic>
        </p:graphicFrame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5724525" y="5445125"/>
            <a:ext cx="2447925" cy="744538"/>
            <a:chOff x="1066" y="1706"/>
            <a:chExt cx="1542" cy="469"/>
          </a:xfrm>
        </p:grpSpPr>
        <p:sp>
          <p:nvSpPr>
            <p:cNvPr id="23568" name="Rectangle 16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7651" name="Object 17"/>
            <p:cNvGraphicFramePr>
              <a:graphicFrameLocks noChangeAspect="1"/>
            </p:cNvGraphicFramePr>
            <p:nvPr/>
          </p:nvGraphicFramePr>
          <p:xfrm>
            <a:off x="1340" y="1712"/>
            <a:ext cx="960" cy="463"/>
          </p:xfrm>
          <a:graphic>
            <a:graphicData uri="http://schemas.openxmlformats.org/presentationml/2006/ole">
              <p:oleObj spid="_x0000_s27651" name="Формула" r:id="rId6" imgW="457002" imgH="215806" progId="Equation.3">
                <p:embed/>
              </p:oleObj>
            </a:graphicData>
          </a:graphic>
        </p:graphicFrame>
      </p:grpSp>
      <p:graphicFrame>
        <p:nvGraphicFramePr>
          <p:cNvPr id="27650" name="Object 20"/>
          <p:cNvGraphicFramePr>
            <a:graphicFrameLocks noChangeAspect="1"/>
          </p:cNvGraphicFramePr>
          <p:nvPr>
            <p:ph sz="half" idx="2"/>
          </p:nvPr>
        </p:nvGraphicFramePr>
        <p:xfrm>
          <a:off x="788988" y="692150"/>
          <a:ext cx="3352800" cy="4249738"/>
        </p:xfrm>
        <a:graphic>
          <a:graphicData uri="http://schemas.openxmlformats.org/presentationml/2006/ole">
            <p:oleObj spid="_x0000_s27650" name="GraphC" r:id="rId7" imgW="2495550" imgH="3162300" progId="GraphCtrl.Document">
              <p:embed/>
            </p:oleObj>
          </a:graphicData>
        </a:graphic>
      </p:graphicFrame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3132138" y="188913"/>
            <a:ext cx="5761037" cy="194468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По графику квадратичной функции</a:t>
            </a:r>
          </a:p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найдите все значения аргумента,</a:t>
            </a:r>
          </a:p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при которых значения функции</a:t>
            </a:r>
          </a:p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неположительны:</a:t>
            </a:r>
          </a:p>
        </p:txBody>
      </p:sp>
      <p:pic>
        <p:nvPicPr>
          <p:cNvPr id="27663" name="Picture 26" descr="0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437063"/>
            <a:ext cx="207486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 nodeType="clickPar">
                      <p:stCondLst>
                        <p:cond delay="0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3554" grpId="0" animBg="1"/>
      <p:bldP spid="23559" grpId="0" animBg="1"/>
      <p:bldP spid="23559" grpId="1" animBg="1"/>
      <p:bldP spid="23559" grpId="2" animBg="1"/>
      <p:bldP spid="23559" grpId="3" animBg="1"/>
      <p:bldP spid="23559" grpId="4" animBg="1"/>
      <p:bldP spid="23559" grpId="5" animBg="1"/>
      <p:bldP spid="23560" grpId="0" animBg="1"/>
      <p:bldP spid="2357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у.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724525" y="4437063"/>
            <a:ext cx="2447925" cy="744537"/>
            <a:chOff x="1066" y="1706"/>
            <a:chExt cx="1542" cy="469"/>
          </a:xfrm>
        </p:grpSpPr>
        <p:sp>
          <p:nvSpPr>
            <p:cNvPr id="21512" name="Rectangle 8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8678" name="Object 9"/>
            <p:cNvGraphicFramePr>
              <a:graphicFrameLocks noChangeAspect="1"/>
            </p:cNvGraphicFramePr>
            <p:nvPr/>
          </p:nvGraphicFramePr>
          <p:xfrm>
            <a:off x="1472" y="1712"/>
            <a:ext cx="694" cy="463"/>
          </p:xfrm>
          <a:graphic>
            <a:graphicData uri="http://schemas.openxmlformats.org/presentationml/2006/ole">
              <p:oleObj spid="_x0000_s28678" name="Формула" r:id="rId3" imgW="330057" imgH="215806" progId="Equation.3">
                <p:embed/>
              </p:oleObj>
            </a:graphicData>
          </a:graphic>
        </p:graphicFrame>
      </p:grpSp>
      <p:sp>
        <p:nvSpPr>
          <p:cNvPr id="21514" name="AutoShape 10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Не верно!</a:t>
            </a: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1979613" y="5373688"/>
            <a:ext cx="3024187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724525" y="3429000"/>
            <a:ext cx="2447925" cy="746125"/>
            <a:chOff x="1066" y="1706"/>
            <a:chExt cx="1542" cy="470"/>
          </a:xfrm>
        </p:grpSpPr>
        <p:sp>
          <p:nvSpPr>
            <p:cNvPr id="21518" name="Rectangle 14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8677" name="Object 15"/>
            <p:cNvGraphicFramePr>
              <a:graphicFrameLocks noChangeAspect="1"/>
            </p:cNvGraphicFramePr>
            <p:nvPr/>
          </p:nvGraphicFramePr>
          <p:xfrm>
            <a:off x="1474" y="1711"/>
            <a:ext cx="692" cy="465"/>
          </p:xfrm>
          <a:graphic>
            <a:graphicData uri="http://schemas.openxmlformats.org/presentationml/2006/ole">
              <p:oleObj spid="_x0000_s28677" name="Формула" r:id="rId4" imgW="330057" imgH="215806" progId="Equation.3">
                <p:embed/>
              </p:oleObj>
            </a:graphicData>
          </a:graphic>
        </p:graphicFrame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5724525" y="2420938"/>
            <a:ext cx="2447925" cy="746125"/>
            <a:chOff x="1066" y="1706"/>
            <a:chExt cx="1542" cy="470"/>
          </a:xfrm>
        </p:grpSpPr>
        <p:sp>
          <p:nvSpPr>
            <p:cNvPr id="21521" name="Rectangle 17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8676" name="Object 18"/>
            <p:cNvGraphicFramePr>
              <a:graphicFrameLocks noChangeAspect="1"/>
            </p:cNvGraphicFramePr>
            <p:nvPr/>
          </p:nvGraphicFramePr>
          <p:xfrm>
            <a:off x="1447" y="1712"/>
            <a:ext cx="746" cy="464"/>
          </p:xfrm>
          <a:graphic>
            <a:graphicData uri="http://schemas.openxmlformats.org/presentationml/2006/ole">
              <p:oleObj spid="_x0000_s28676" name="Формула" r:id="rId5" imgW="355292" imgH="215713" progId="Equation.3">
                <p:embed/>
              </p:oleObj>
            </a:graphicData>
          </a:graphic>
        </p:graphicFrame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724525" y="5445125"/>
            <a:ext cx="2447925" cy="744538"/>
            <a:chOff x="1066" y="1706"/>
            <a:chExt cx="1542" cy="469"/>
          </a:xfrm>
        </p:grpSpPr>
        <p:sp>
          <p:nvSpPr>
            <p:cNvPr id="21524" name="Rectangle 20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8675" name="Object 21"/>
            <p:cNvGraphicFramePr>
              <a:graphicFrameLocks noChangeAspect="1"/>
            </p:cNvGraphicFramePr>
            <p:nvPr/>
          </p:nvGraphicFramePr>
          <p:xfrm>
            <a:off x="1448" y="1712"/>
            <a:ext cx="746" cy="463"/>
          </p:xfrm>
          <a:graphic>
            <a:graphicData uri="http://schemas.openxmlformats.org/presentationml/2006/ole">
              <p:oleObj spid="_x0000_s28675" name="Формула" r:id="rId6" imgW="355292" imgH="215713" progId="Equation.3">
                <p:embed/>
              </p:oleObj>
            </a:graphicData>
          </a:graphic>
        </p:graphicFrame>
      </p:grpSp>
      <p:graphicFrame>
        <p:nvGraphicFramePr>
          <p:cNvPr id="28674" name="Object 26"/>
          <p:cNvGraphicFramePr>
            <a:graphicFrameLocks noChangeAspect="1"/>
          </p:cNvGraphicFramePr>
          <p:nvPr>
            <p:ph sz="half" idx="2"/>
          </p:nvPr>
        </p:nvGraphicFramePr>
        <p:xfrm>
          <a:off x="717550" y="1052513"/>
          <a:ext cx="3319463" cy="4208462"/>
        </p:xfrm>
        <a:graphic>
          <a:graphicData uri="http://schemas.openxmlformats.org/presentationml/2006/ole">
            <p:oleObj spid="_x0000_s28674" name="GraphC" r:id="rId7" imgW="2495550" imgH="3162300" progId="GraphCtrl.Document">
              <p:embed/>
            </p:oleObj>
          </a:graphicData>
        </a:graphic>
      </p:graphicFrame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3059113" y="188913"/>
            <a:ext cx="5761037" cy="194468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По графику квадратичной функции</a:t>
            </a:r>
          </a:p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найдите все значения аргумента,</a:t>
            </a:r>
          </a:p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при которых значения функции</a:t>
            </a:r>
          </a:p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неотрицательны:</a:t>
            </a:r>
          </a:p>
        </p:txBody>
      </p:sp>
      <p:pic>
        <p:nvPicPr>
          <p:cNvPr id="28687" name="Picture 32" descr="0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437063"/>
            <a:ext cx="207486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1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1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1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 nodeType="clickPar">
                      <p:stCondLst>
                        <p:cond delay="0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1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1514" grpId="0" animBg="1"/>
      <p:bldP spid="21514" grpId="1" animBg="1"/>
      <p:bldP spid="21514" grpId="2" animBg="1"/>
      <p:bldP spid="21514" grpId="3" animBg="1"/>
      <p:bldP spid="21514" grpId="4" animBg="1"/>
      <p:bldP spid="21514" grpId="5" animBg="1"/>
      <p:bldP spid="21515" grpId="0" animBg="1"/>
      <p:bldP spid="215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2.</a:t>
            </a:r>
          </a:p>
        </p:txBody>
      </p:sp>
      <p:sp>
        <p:nvSpPr>
          <p:cNvPr id="2056" name="Rectangle 3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Расположите в порядке</a:t>
            </a:r>
          </a:p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убывания числа:</a:t>
            </a:r>
          </a:p>
        </p:txBody>
      </p:sp>
      <p:pic>
        <p:nvPicPr>
          <p:cNvPr id="2057" name="Picture 4" descr="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37063"/>
            <a:ext cx="207486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895475" y="1268413"/>
            <a:ext cx="5102225" cy="808037"/>
            <a:chOff x="885" y="1648"/>
            <a:chExt cx="4624" cy="791"/>
          </a:xfrm>
        </p:grpSpPr>
        <p:sp>
          <p:nvSpPr>
            <p:cNvPr id="2077" name="Rectangle 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2054" name="Object 7"/>
            <p:cNvGraphicFramePr>
              <a:graphicFrameLocks noChangeAspect="1"/>
            </p:cNvGraphicFramePr>
            <p:nvPr/>
          </p:nvGraphicFramePr>
          <p:xfrm>
            <a:off x="885" y="1648"/>
            <a:ext cx="4624" cy="791"/>
          </p:xfrm>
          <a:graphic>
            <a:graphicData uri="http://schemas.openxmlformats.org/presentationml/2006/ole">
              <p:oleObj spid="_x0000_s2054" name="Уравнение" r:id="rId4" imgW="1435100" imgH="241300" progId="Equation.3">
                <p:embed/>
              </p:oleObj>
            </a:graphicData>
          </a:graphic>
        </p:graphicFrame>
      </p:grpSp>
      <p:sp>
        <p:nvSpPr>
          <p:cNvPr id="5140" name="AutoShape 20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Подумай!</a:t>
            </a:r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2124075" y="5589588"/>
            <a:ext cx="3024188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1403350" y="2708275"/>
            <a:ext cx="1727200" cy="730250"/>
            <a:chOff x="930" y="1842"/>
            <a:chExt cx="1088" cy="460"/>
          </a:xfrm>
        </p:grpSpPr>
        <p:sp>
          <p:nvSpPr>
            <p:cNvPr id="5155" name="Rectangle 35"/>
            <p:cNvSpPr>
              <a:spLocks noChangeArrowheads="1"/>
            </p:cNvSpPr>
            <p:nvPr/>
          </p:nvSpPr>
          <p:spPr bwMode="auto">
            <a:xfrm>
              <a:off x="930" y="1842"/>
              <a:ext cx="1088" cy="409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053" name="Object 36"/>
            <p:cNvGraphicFramePr>
              <a:graphicFrameLocks noChangeAspect="1"/>
            </p:cNvGraphicFramePr>
            <p:nvPr/>
          </p:nvGraphicFramePr>
          <p:xfrm>
            <a:off x="1058" y="1867"/>
            <a:ext cx="827" cy="435"/>
          </p:xfrm>
          <a:graphic>
            <a:graphicData uri="http://schemas.openxmlformats.org/presentationml/2006/ole">
              <p:oleObj spid="_x0000_s2053" name="Формула" r:id="rId5" imgW="393529" imgH="203112" progId="Equation.3">
                <p:embed/>
              </p:oleObj>
            </a:graphicData>
          </a:graphic>
        </p:graphicFrame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3276600" y="3429000"/>
            <a:ext cx="1727200" cy="730250"/>
            <a:chOff x="930" y="1842"/>
            <a:chExt cx="1088" cy="460"/>
          </a:xfrm>
        </p:grpSpPr>
        <p:sp>
          <p:nvSpPr>
            <p:cNvPr id="5158" name="Rectangle 38"/>
            <p:cNvSpPr>
              <a:spLocks noChangeArrowheads="1"/>
            </p:cNvSpPr>
            <p:nvPr/>
          </p:nvSpPr>
          <p:spPr bwMode="auto">
            <a:xfrm>
              <a:off x="930" y="1842"/>
              <a:ext cx="1088" cy="409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052" name="Object 39"/>
            <p:cNvGraphicFramePr>
              <a:graphicFrameLocks noChangeAspect="1"/>
            </p:cNvGraphicFramePr>
            <p:nvPr/>
          </p:nvGraphicFramePr>
          <p:xfrm>
            <a:off x="1058" y="1866"/>
            <a:ext cx="826" cy="436"/>
          </p:xfrm>
          <a:graphic>
            <a:graphicData uri="http://schemas.openxmlformats.org/presentationml/2006/ole">
              <p:oleObj spid="_x0000_s2052" name="Формула" r:id="rId6" imgW="393529" imgH="203112" progId="Equation.3">
                <p:embed/>
              </p:oleObj>
            </a:graphicData>
          </a:graphic>
        </p:graphicFrame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5148263" y="4149725"/>
            <a:ext cx="1727200" cy="730250"/>
            <a:chOff x="930" y="1842"/>
            <a:chExt cx="1088" cy="460"/>
          </a:xfrm>
        </p:grpSpPr>
        <p:sp>
          <p:nvSpPr>
            <p:cNvPr id="5161" name="Rectangle 41"/>
            <p:cNvSpPr>
              <a:spLocks noChangeArrowheads="1"/>
            </p:cNvSpPr>
            <p:nvPr/>
          </p:nvSpPr>
          <p:spPr bwMode="auto">
            <a:xfrm>
              <a:off x="930" y="1842"/>
              <a:ext cx="1088" cy="409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051" name="Object 42"/>
            <p:cNvGraphicFramePr>
              <a:graphicFrameLocks noChangeAspect="1"/>
            </p:cNvGraphicFramePr>
            <p:nvPr/>
          </p:nvGraphicFramePr>
          <p:xfrm>
            <a:off x="1058" y="1866"/>
            <a:ext cx="827" cy="436"/>
          </p:xfrm>
          <a:graphic>
            <a:graphicData uri="http://schemas.openxmlformats.org/presentationml/2006/ole">
              <p:oleObj spid="_x0000_s2051" name="Формула" r:id="rId7" imgW="393529" imgH="203112" progId="Equation.3">
                <p:embed/>
              </p:oleObj>
            </a:graphicData>
          </a:graphic>
        </p:graphicFrame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7019925" y="4868863"/>
            <a:ext cx="1727200" cy="730250"/>
            <a:chOff x="930" y="1842"/>
            <a:chExt cx="1088" cy="460"/>
          </a:xfrm>
        </p:grpSpPr>
        <p:sp>
          <p:nvSpPr>
            <p:cNvPr id="5164" name="Rectangle 44"/>
            <p:cNvSpPr>
              <a:spLocks noChangeArrowheads="1"/>
            </p:cNvSpPr>
            <p:nvPr/>
          </p:nvSpPr>
          <p:spPr bwMode="auto">
            <a:xfrm>
              <a:off x="930" y="1842"/>
              <a:ext cx="1088" cy="409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050" name="Object 45"/>
            <p:cNvGraphicFramePr>
              <a:graphicFrameLocks noChangeAspect="1"/>
            </p:cNvGraphicFramePr>
            <p:nvPr/>
          </p:nvGraphicFramePr>
          <p:xfrm>
            <a:off x="1058" y="1867"/>
            <a:ext cx="827" cy="435"/>
          </p:xfrm>
          <a:graphic>
            <a:graphicData uri="http://schemas.openxmlformats.org/presentationml/2006/ole">
              <p:oleObj spid="_x0000_s2050" name="Формула" r:id="rId8" imgW="393529" imgH="203112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1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 nodeType="clickPar">
                      <p:stCondLst>
                        <p:cond delay="0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1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1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1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140" grpId="0" animBg="1"/>
      <p:bldP spid="5140" grpId="1" animBg="1"/>
      <p:bldP spid="5140" grpId="2" animBg="1"/>
      <p:bldP spid="5140" grpId="3" animBg="1"/>
      <p:bldP spid="5140" grpId="4" animBg="1"/>
      <p:bldP spid="5140" grpId="5" animBg="1"/>
      <p:bldP spid="514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3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у.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724525" y="5445125"/>
            <a:ext cx="2447925" cy="744538"/>
            <a:chOff x="1066" y="1706"/>
            <a:chExt cx="1542" cy="469"/>
          </a:xfrm>
        </p:grpSpPr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9702" name="Object 6"/>
            <p:cNvGraphicFramePr>
              <a:graphicFrameLocks noChangeAspect="1"/>
            </p:cNvGraphicFramePr>
            <p:nvPr/>
          </p:nvGraphicFramePr>
          <p:xfrm>
            <a:off x="1340" y="1712"/>
            <a:ext cx="960" cy="463"/>
          </p:xfrm>
          <a:graphic>
            <a:graphicData uri="http://schemas.openxmlformats.org/presentationml/2006/ole">
              <p:oleObj spid="_x0000_s29702" name="Формула" r:id="rId3" imgW="457002" imgH="215806" progId="Equation.3">
                <p:embed/>
              </p:oleObj>
            </a:graphicData>
          </a:graphic>
        </p:graphicFrame>
      </p:grpSp>
      <p:sp>
        <p:nvSpPr>
          <p:cNvPr id="24583" name="AutoShape 7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Подумай!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1979613" y="5373688"/>
            <a:ext cx="3024187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724525" y="3429000"/>
            <a:ext cx="2447925" cy="746125"/>
            <a:chOff x="1066" y="1706"/>
            <a:chExt cx="1542" cy="470"/>
          </a:xfrm>
        </p:grpSpPr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9701" name="Object 11"/>
            <p:cNvGraphicFramePr>
              <a:graphicFrameLocks noChangeAspect="1"/>
            </p:cNvGraphicFramePr>
            <p:nvPr/>
          </p:nvGraphicFramePr>
          <p:xfrm>
            <a:off x="1341" y="1711"/>
            <a:ext cx="959" cy="465"/>
          </p:xfrm>
          <a:graphic>
            <a:graphicData uri="http://schemas.openxmlformats.org/presentationml/2006/ole">
              <p:oleObj spid="_x0000_s29701" name="Формула" r:id="rId4" imgW="457002" imgH="215806" progId="Equation.3">
                <p:embed/>
              </p:oleObj>
            </a:graphicData>
          </a:graphic>
        </p:graphicFrame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724525" y="2420938"/>
            <a:ext cx="2447925" cy="746125"/>
            <a:chOff x="1066" y="1706"/>
            <a:chExt cx="1542" cy="470"/>
          </a:xfrm>
        </p:grpSpPr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9700" name="Object 14"/>
            <p:cNvGraphicFramePr>
              <a:graphicFrameLocks noChangeAspect="1"/>
            </p:cNvGraphicFramePr>
            <p:nvPr/>
          </p:nvGraphicFramePr>
          <p:xfrm>
            <a:off x="1353" y="1712"/>
            <a:ext cx="934" cy="464"/>
          </p:xfrm>
          <a:graphic>
            <a:graphicData uri="http://schemas.openxmlformats.org/presentationml/2006/ole">
              <p:oleObj spid="_x0000_s29700" name="Формула" r:id="rId5" imgW="444114" imgH="215713" progId="Equation.3">
                <p:embed/>
              </p:oleObj>
            </a:graphicData>
          </a:graphic>
        </p:graphicFrame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5753100" y="4437063"/>
            <a:ext cx="2447925" cy="744537"/>
            <a:chOff x="1066" y="1706"/>
            <a:chExt cx="1542" cy="469"/>
          </a:xfrm>
        </p:grpSpPr>
        <p:sp>
          <p:nvSpPr>
            <p:cNvPr id="24592" name="Rectangle 16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9699" name="Object 17"/>
            <p:cNvGraphicFramePr>
              <a:graphicFrameLocks noChangeAspect="1"/>
            </p:cNvGraphicFramePr>
            <p:nvPr/>
          </p:nvGraphicFramePr>
          <p:xfrm>
            <a:off x="1341" y="1712"/>
            <a:ext cx="959" cy="463"/>
          </p:xfrm>
          <a:graphic>
            <a:graphicData uri="http://schemas.openxmlformats.org/presentationml/2006/ole">
              <p:oleObj spid="_x0000_s29699" name="Формула" r:id="rId6" imgW="457002" imgH="215806" progId="Equation.3">
                <p:embed/>
              </p:oleObj>
            </a:graphicData>
          </a:graphic>
        </p:graphicFrame>
      </p:grpSp>
      <p:graphicFrame>
        <p:nvGraphicFramePr>
          <p:cNvPr id="29698" name="Object 20"/>
          <p:cNvGraphicFramePr>
            <a:graphicFrameLocks noChangeAspect="1"/>
          </p:cNvGraphicFramePr>
          <p:nvPr>
            <p:ph sz="half" idx="2"/>
          </p:nvPr>
        </p:nvGraphicFramePr>
        <p:xfrm>
          <a:off x="827088" y="692150"/>
          <a:ext cx="3489325" cy="4424363"/>
        </p:xfrm>
        <a:graphic>
          <a:graphicData uri="http://schemas.openxmlformats.org/presentationml/2006/ole">
            <p:oleObj spid="_x0000_s29698" name="GraphC" r:id="rId7" imgW="2495550" imgH="3162300" progId="GraphCtrl.Document">
              <p:embed/>
            </p:oleObj>
          </a:graphicData>
        </a:graphic>
      </p:graphicFrame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3059113" y="188913"/>
            <a:ext cx="5761037" cy="194468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По графику квадратичной функции</a:t>
            </a:r>
          </a:p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найдите все значения аргумента,</a:t>
            </a:r>
          </a:p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при которых значения функции</a:t>
            </a:r>
          </a:p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отрицательны:</a:t>
            </a:r>
          </a:p>
        </p:txBody>
      </p:sp>
      <p:pic>
        <p:nvPicPr>
          <p:cNvPr id="29711" name="Picture 26" descr="0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437063"/>
            <a:ext cx="207486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1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1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1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 nodeType="clickPar">
                      <p:stCondLst>
                        <p:cond delay="0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1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4583" grpId="0" animBg="1"/>
      <p:bldP spid="24583" grpId="1" animBg="1"/>
      <p:bldP spid="24583" grpId="2" animBg="1"/>
      <p:bldP spid="24583" grpId="3" animBg="1"/>
      <p:bldP spid="24583" grpId="4" animBg="1"/>
      <p:bldP spid="24583" grpId="5" animBg="1"/>
      <p:bldP spid="24584" grpId="0" animBg="1"/>
      <p:bldP spid="2460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6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17.</a:t>
            </a:r>
          </a:p>
        </p:txBody>
      </p:sp>
      <p:sp>
        <p:nvSpPr>
          <p:cNvPr id="30727" name="Rectangle 3"/>
          <p:cNvSpPr>
            <a:spLocks noChangeArrowheads="1"/>
          </p:cNvSpPr>
          <p:nvPr/>
        </p:nvSpPr>
        <p:spPr bwMode="auto">
          <a:xfrm>
            <a:off x="2051050" y="188913"/>
            <a:ext cx="6842125" cy="93662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Сколько действительных корней </a:t>
            </a:r>
          </a:p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имеет уравнение:</a:t>
            </a: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2690813" y="1196975"/>
            <a:ext cx="3749675" cy="681038"/>
            <a:chOff x="1499" y="1708"/>
            <a:chExt cx="3397" cy="668"/>
          </a:xfrm>
        </p:grpSpPr>
        <p:sp>
          <p:nvSpPr>
            <p:cNvPr id="30747" name="Rectangle 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30725" name="Object 7"/>
            <p:cNvGraphicFramePr>
              <a:graphicFrameLocks noChangeAspect="1"/>
            </p:cNvGraphicFramePr>
            <p:nvPr/>
          </p:nvGraphicFramePr>
          <p:xfrm>
            <a:off x="1499" y="1708"/>
            <a:ext cx="3397" cy="668"/>
          </p:xfrm>
          <a:graphic>
            <a:graphicData uri="http://schemas.openxmlformats.org/presentationml/2006/ole">
              <p:oleObj spid="_x0000_s30725" name="Уравнение" r:id="rId3" imgW="1054100" imgH="203200" progId="Equation.3">
                <p:embed/>
              </p:oleObj>
            </a:graphicData>
          </a:graphic>
        </p:graphicFrame>
      </p:grp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6732588" y="2276475"/>
            <a:ext cx="2087562" cy="1296988"/>
            <a:chOff x="3334" y="2613"/>
            <a:chExt cx="1315" cy="817"/>
          </a:xfrm>
        </p:grpSpPr>
        <p:sp>
          <p:nvSpPr>
            <p:cNvPr id="32777" name="Rectangle 9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0724" name="Object 10"/>
            <p:cNvGraphicFramePr>
              <a:graphicFrameLocks noChangeAspect="1"/>
            </p:cNvGraphicFramePr>
            <p:nvPr/>
          </p:nvGraphicFramePr>
          <p:xfrm>
            <a:off x="3909" y="2864"/>
            <a:ext cx="187" cy="354"/>
          </p:xfrm>
          <a:graphic>
            <a:graphicData uri="http://schemas.openxmlformats.org/presentationml/2006/ole">
              <p:oleObj spid="_x0000_s30724" name="Уравнение" r:id="rId4" imgW="88707" imgH="164742" progId="Equation.3">
                <p:embed/>
              </p:oleObj>
            </a:graphicData>
          </a:graphic>
        </p:graphicFrame>
      </p:grpSp>
      <p:sp>
        <p:nvSpPr>
          <p:cNvPr id="32779" name="AutoShape 11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Подумай!</a:t>
            </a: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2339975" y="5445125"/>
            <a:ext cx="3024188" cy="935038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3995738" y="2347913"/>
            <a:ext cx="2087562" cy="1296987"/>
            <a:chOff x="3334" y="2613"/>
            <a:chExt cx="1315" cy="817"/>
          </a:xfrm>
        </p:grpSpPr>
        <p:sp>
          <p:nvSpPr>
            <p:cNvPr id="32782" name="Rectangle 14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0723" name="Object 15"/>
            <p:cNvGraphicFramePr>
              <a:graphicFrameLocks noChangeAspect="1"/>
            </p:cNvGraphicFramePr>
            <p:nvPr/>
          </p:nvGraphicFramePr>
          <p:xfrm>
            <a:off x="3870" y="2863"/>
            <a:ext cx="267" cy="355"/>
          </p:xfrm>
          <a:graphic>
            <a:graphicData uri="http://schemas.openxmlformats.org/presentationml/2006/ole">
              <p:oleObj spid="_x0000_s30723" name="Уравнение" r:id="rId5" imgW="126780" imgH="164814" progId="Equation.3">
                <p:embed/>
              </p:oleObj>
            </a:graphicData>
          </a:graphic>
        </p:graphicFrame>
      </p:grp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3995738" y="3787775"/>
            <a:ext cx="2087562" cy="1296988"/>
            <a:chOff x="3334" y="2613"/>
            <a:chExt cx="1315" cy="817"/>
          </a:xfrm>
        </p:grpSpPr>
        <p:sp>
          <p:nvSpPr>
            <p:cNvPr id="32785" name="Rectangle 17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0722" name="Object 18"/>
            <p:cNvGraphicFramePr>
              <a:graphicFrameLocks noChangeAspect="1"/>
            </p:cNvGraphicFramePr>
            <p:nvPr/>
          </p:nvGraphicFramePr>
          <p:xfrm>
            <a:off x="3883" y="2850"/>
            <a:ext cx="240" cy="382"/>
          </p:xfrm>
          <a:graphic>
            <a:graphicData uri="http://schemas.openxmlformats.org/presentationml/2006/ole">
              <p:oleObj spid="_x0000_s30722" name="Формула" r:id="rId6" imgW="114102" imgH="177492" progId="Equation.3">
                <p:embed/>
              </p:oleObj>
            </a:graphicData>
          </a:graphic>
        </p:graphicFrame>
      </p:grpSp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6732588" y="3787775"/>
            <a:ext cx="2087562" cy="1296988"/>
          </a:xfrm>
          <a:prstGeom prst="rect">
            <a:avLst/>
          </a:prstGeom>
          <a:gradFill rotWithShape="1">
            <a:gsLst>
              <a:gs pos="0">
                <a:srgbClr val="93B7FF"/>
              </a:gs>
              <a:gs pos="50000">
                <a:schemeClr val="accent1">
                  <a:alpha val="16000"/>
                </a:schemeClr>
              </a:gs>
              <a:gs pos="100000">
                <a:srgbClr val="93B7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rPr>
              <a:t>Ни</a:t>
            </a:r>
          </a:p>
          <a:p>
            <a:pPr algn="ctr" eaLnBrk="1" hangingPunct="1">
              <a:defRPr/>
            </a:pPr>
            <a:r>
              <a: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rPr>
              <a:t>одного</a:t>
            </a:r>
          </a:p>
        </p:txBody>
      </p:sp>
      <p:pic>
        <p:nvPicPr>
          <p:cNvPr id="30737" name="Picture 23" descr="Рисунок1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149725"/>
            <a:ext cx="2166938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78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8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78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2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32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32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32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32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3278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3278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32788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3278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7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 nodeType="clickPar">
                      <p:stCondLst>
                        <p:cond delay="0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4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 nodeType="clickPar">
                      <p:stCondLst>
                        <p:cond delay="0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4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327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88"/>
                  </p:tgtEl>
                </p:cond>
              </p:nextCondLst>
            </p:seq>
          </p:childTnLst>
        </p:cTn>
      </p:par>
    </p:tnLst>
    <p:bldLst>
      <p:bldP spid="32779" grpId="0" animBg="1"/>
      <p:bldP spid="32779" grpId="1" animBg="1"/>
      <p:bldP spid="32779" grpId="2" animBg="1"/>
      <p:bldP spid="32779" grpId="3" animBg="1"/>
      <p:bldP spid="32779" grpId="4" animBg="1"/>
      <p:bldP spid="32779" grpId="5" animBg="1"/>
      <p:bldP spid="32780" grpId="0" animBg="1"/>
      <p:bldP spid="32788" grpId="0" build="allAtOnce" animBg="1"/>
      <p:bldP spid="32788" grpId="1" build="allAtOnce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18.</a:t>
            </a:r>
          </a:p>
        </p:txBody>
      </p:sp>
      <p:sp>
        <p:nvSpPr>
          <p:cNvPr id="31750" name="Rectangle 3"/>
          <p:cNvSpPr>
            <a:spLocks noChangeArrowheads="1"/>
          </p:cNvSpPr>
          <p:nvPr/>
        </p:nvSpPr>
        <p:spPr bwMode="auto">
          <a:xfrm>
            <a:off x="2051050" y="188913"/>
            <a:ext cx="6842125" cy="93662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Сколько действительных корней </a:t>
            </a:r>
          </a:p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имеет уравнение: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03525" y="1196975"/>
            <a:ext cx="3524250" cy="681038"/>
            <a:chOff x="1601" y="1708"/>
            <a:chExt cx="3192" cy="668"/>
          </a:xfrm>
        </p:grpSpPr>
        <p:sp>
          <p:nvSpPr>
            <p:cNvPr id="31770" name="Rectangle 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31748" name="Object 7"/>
            <p:cNvGraphicFramePr>
              <a:graphicFrameLocks noChangeAspect="1"/>
            </p:cNvGraphicFramePr>
            <p:nvPr/>
          </p:nvGraphicFramePr>
          <p:xfrm>
            <a:off x="1601" y="1708"/>
            <a:ext cx="3192" cy="668"/>
          </p:xfrm>
          <a:graphic>
            <a:graphicData uri="http://schemas.openxmlformats.org/presentationml/2006/ole">
              <p:oleObj spid="_x0000_s31748" name="Уравнение" r:id="rId3" imgW="990170" imgH="203112" progId="Equation.3">
                <p:embed/>
              </p:oleObj>
            </a:graphicData>
          </a:graphic>
        </p:graphicFrame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732588" y="2276475"/>
            <a:ext cx="2087562" cy="1296988"/>
            <a:chOff x="3334" y="2613"/>
            <a:chExt cx="1315" cy="817"/>
          </a:xfrm>
        </p:grpSpPr>
        <p:sp>
          <p:nvSpPr>
            <p:cNvPr id="32777" name="Rectangle 9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1747" name="Object 10"/>
            <p:cNvGraphicFramePr>
              <a:graphicFrameLocks noChangeAspect="1"/>
            </p:cNvGraphicFramePr>
            <p:nvPr/>
          </p:nvGraphicFramePr>
          <p:xfrm>
            <a:off x="3909" y="2864"/>
            <a:ext cx="187" cy="354"/>
          </p:xfrm>
          <a:graphic>
            <a:graphicData uri="http://schemas.openxmlformats.org/presentationml/2006/ole">
              <p:oleObj spid="_x0000_s31747" name="Уравнение" r:id="rId4" imgW="88707" imgH="164742" progId="Equation.3">
                <p:embed/>
              </p:oleObj>
            </a:graphicData>
          </a:graphic>
        </p:graphicFrame>
      </p:grpSp>
      <p:sp>
        <p:nvSpPr>
          <p:cNvPr id="32779" name="AutoShape 11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Подумай!</a:t>
            </a: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2339975" y="5445125"/>
            <a:ext cx="3024188" cy="935038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4013994" y="2346118"/>
            <a:ext cx="2087562" cy="1296987"/>
          </a:xfrm>
          <a:prstGeom prst="rect">
            <a:avLst/>
          </a:prstGeom>
          <a:gradFill rotWithShape="1">
            <a:gsLst>
              <a:gs pos="0">
                <a:srgbClr val="93B7FF"/>
              </a:gs>
              <a:gs pos="50000">
                <a:schemeClr val="accent1">
                  <a:alpha val="16000"/>
                </a:schemeClr>
              </a:gs>
              <a:gs pos="100000">
                <a:srgbClr val="93B7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ru-RU" altLang="ru-RU" sz="3600" b="1" i="1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995738" y="3787775"/>
            <a:ext cx="2087562" cy="1296988"/>
            <a:chOff x="3334" y="2613"/>
            <a:chExt cx="1315" cy="817"/>
          </a:xfrm>
        </p:grpSpPr>
        <p:sp>
          <p:nvSpPr>
            <p:cNvPr id="32785" name="Rectangle 17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1746" name="Object 18"/>
            <p:cNvGraphicFramePr>
              <a:graphicFrameLocks noChangeAspect="1"/>
            </p:cNvGraphicFramePr>
            <p:nvPr/>
          </p:nvGraphicFramePr>
          <p:xfrm>
            <a:off x="3883" y="2850"/>
            <a:ext cx="240" cy="382"/>
          </p:xfrm>
          <a:graphic>
            <a:graphicData uri="http://schemas.openxmlformats.org/presentationml/2006/ole">
              <p:oleObj spid="_x0000_s31746" name="Формула" r:id="rId5" imgW="114102" imgH="177492" progId="Equation.3">
                <p:embed/>
              </p:oleObj>
            </a:graphicData>
          </a:graphic>
        </p:graphicFrame>
      </p:grpSp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6750050" y="3818731"/>
            <a:ext cx="2087562" cy="1296988"/>
          </a:xfrm>
          <a:prstGeom prst="rect">
            <a:avLst/>
          </a:prstGeom>
          <a:gradFill rotWithShape="1">
            <a:gsLst>
              <a:gs pos="0">
                <a:srgbClr val="93B7FF"/>
              </a:gs>
              <a:gs pos="50000">
                <a:schemeClr val="accent1">
                  <a:alpha val="16000"/>
                </a:schemeClr>
              </a:gs>
              <a:gs pos="100000">
                <a:srgbClr val="93B7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altLang="ru-RU" sz="3600" b="1" i="1" dirty="0">
                <a:solidFill>
                  <a:srgbClr val="000099"/>
                </a:solidFill>
                <a:latin typeface="Times New Roman" panose="02020603050405020304" pitchFamily="18" charset="0"/>
              </a:rPr>
              <a:t>2</a:t>
            </a:r>
          </a:p>
        </p:txBody>
      </p:sp>
      <p:pic>
        <p:nvPicPr>
          <p:cNvPr id="31762" name="Picture 23" descr="Рисунок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149725"/>
            <a:ext cx="2166938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63" name="Прямоугольник 1"/>
          <p:cNvSpPr>
            <a:spLocks noChangeArrowheads="1"/>
          </p:cNvSpPr>
          <p:nvPr/>
        </p:nvSpPr>
        <p:spPr bwMode="auto">
          <a:xfrm>
            <a:off x="2754313" y="2476500"/>
            <a:ext cx="45720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200" b="1" i="1">
                <a:solidFill>
                  <a:srgbClr val="000099"/>
                </a:solidFill>
                <a:latin typeface="Times New Roman" pitchFamily="18" charset="0"/>
              </a:rPr>
              <a:t>Ни</a:t>
            </a:r>
          </a:p>
          <a:p>
            <a:pPr algn="ctr" eaLnBrk="1" hangingPunct="1"/>
            <a:r>
              <a:rPr lang="ru-RU" altLang="ru-RU" sz="3200" b="1" i="1">
                <a:solidFill>
                  <a:srgbClr val="000099"/>
                </a:solidFill>
                <a:latin typeface="Times New Roman" pitchFamily="18" charset="0"/>
              </a:rPr>
              <a:t>одного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27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88"/>
                  </p:tgtEl>
                </p:cond>
              </p:nextCondLst>
            </p:seq>
          </p:childTnLst>
        </p:cTn>
      </p:par>
    </p:tnLst>
    <p:bldLst>
      <p:bldP spid="32779" grpId="0" animBg="1"/>
      <p:bldP spid="32779" grpId="1" animBg="1"/>
      <p:bldP spid="32779" grpId="2" animBg="1"/>
      <p:bldP spid="32779" grpId="3" animBg="1"/>
      <p:bldP spid="32779" grpId="4" animBg="1"/>
      <p:bldP spid="32779" grpId="5" animBg="1"/>
      <p:bldP spid="3278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дз.</a:t>
            </a:r>
          </a:p>
        </p:txBody>
      </p:sp>
      <p:sp>
        <p:nvSpPr>
          <p:cNvPr id="32775" name="Rectangle 3"/>
          <p:cNvSpPr>
            <a:spLocks noChangeArrowheads="1"/>
          </p:cNvSpPr>
          <p:nvPr/>
        </p:nvSpPr>
        <p:spPr bwMode="auto">
          <a:xfrm>
            <a:off x="2051050" y="188913"/>
            <a:ext cx="6842125" cy="93662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Сколько действительных корней </a:t>
            </a:r>
          </a:p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имеет уравнение: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690813" y="1196975"/>
            <a:ext cx="3749675" cy="681038"/>
            <a:chOff x="1499" y="1708"/>
            <a:chExt cx="3397" cy="668"/>
          </a:xfrm>
        </p:grpSpPr>
        <p:sp>
          <p:nvSpPr>
            <p:cNvPr id="32795" name="Rectangle 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32773" name="Object 7"/>
            <p:cNvGraphicFramePr>
              <a:graphicFrameLocks noChangeAspect="1"/>
            </p:cNvGraphicFramePr>
            <p:nvPr/>
          </p:nvGraphicFramePr>
          <p:xfrm>
            <a:off x="1499" y="1708"/>
            <a:ext cx="3397" cy="668"/>
          </p:xfrm>
          <a:graphic>
            <a:graphicData uri="http://schemas.openxmlformats.org/presentationml/2006/ole">
              <p:oleObj spid="_x0000_s32773" name="Уравнение" r:id="rId3" imgW="1054100" imgH="203200" progId="Equation.3">
                <p:embed/>
              </p:oleObj>
            </a:graphicData>
          </a:graphic>
        </p:graphicFrame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732588" y="2276475"/>
            <a:ext cx="2087562" cy="1296988"/>
            <a:chOff x="3334" y="2613"/>
            <a:chExt cx="1315" cy="817"/>
          </a:xfrm>
        </p:grpSpPr>
        <p:sp>
          <p:nvSpPr>
            <p:cNvPr id="32777" name="Rectangle 9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2772" name="Object 10"/>
            <p:cNvGraphicFramePr>
              <a:graphicFrameLocks noChangeAspect="1"/>
            </p:cNvGraphicFramePr>
            <p:nvPr/>
          </p:nvGraphicFramePr>
          <p:xfrm>
            <a:off x="3869" y="2864"/>
            <a:ext cx="267" cy="354"/>
          </p:xfrm>
          <a:graphic>
            <a:graphicData uri="http://schemas.openxmlformats.org/presentationml/2006/ole">
              <p:oleObj spid="_x0000_s32772" name="Уравнение" r:id="rId4" imgW="126780" imgH="164814" progId="Equation.3">
                <p:embed/>
              </p:oleObj>
            </a:graphicData>
          </a:graphic>
        </p:graphicFrame>
      </p:grpSp>
      <p:sp>
        <p:nvSpPr>
          <p:cNvPr id="32779" name="AutoShape 11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Подумай!</a:t>
            </a: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2339975" y="5445125"/>
            <a:ext cx="3024188" cy="935038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995738" y="2347913"/>
            <a:ext cx="2087562" cy="1296987"/>
            <a:chOff x="3334" y="2613"/>
            <a:chExt cx="1315" cy="817"/>
          </a:xfrm>
        </p:grpSpPr>
        <p:sp>
          <p:nvSpPr>
            <p:cNvPr id="32782" name="Rectangle 14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2771" name="Object 15"/>
            <p:cNvGraphicFramePr>
              <a:graphicFrameLocks noChangeAspect="1"/>
            </p:cNvGraphicFramePr>
            <p:nvPr/>
          </p:nvGraphicFramePr>
          <p:xfrm>
            <a:off x="3910" y="2863"/>
            <a:ext cx="187" cy="355"/>
          </p:xfrm>
          <a:graphic>
            <a:graphicData uri="http://schemas.openxmlformats.org/presentationml/2006/ole">
              <p:oleObj spid="_x0000_s32771" name="Уравнение" r:id="rId5" imgW="88707" imgH="164742" progId="Equation.3">
                <p:embed/>
              </p:oleObj>
            </a:graphicData>
          </a:graphic>
        </p:graphicFrame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995738" y="3787775"/>
            <a:ext cx="2087562" cy="1296988"/>
            <a:chOff x="3334" y="2613"/>
            <a:chExt cx="1315" cy="817"/>
          </a:xfrm>
        </p:grpSpPr>
        <p:sp>
          <p:nvSpPr>
            <p:cNvPr id="6" name="Rectangle 17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2770" name="Object 18"/>
            <p:cNvGraphicFramePr>
              <a:graphicFrameLocks noChangeAspect="1"/>
            </p:cNvGraphicFramePr>
            <p:nvPr/>
          </p:nvGraphicFramePr>
          <p:xfrm>
            <a:off x="3883" y="2850"/>
            <a:ext cx="240" cy="382"/>
          </p:xfrm>
          <a:graphic>
            <a:graphicData uri="http://schemas.openxmlformats.org/presentationml/2006/ole">
              <p:oleObj spid="_x0000_s32770" name="Формула" r:id="rId6" imgW="114102" imgH="177492" progId="Equation.3">
                <p:embed/>
              </p:oleObj>
            </a:graphicData>
          </a:graphic>
        </p:graphicFrame>
      </p:grpSp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6732588" y="3787775"/>
            <a:ext cx="2087562" cy="1296988"/>
          </a:xfrm>
          <a:prstGeom prst="rect">
            <a:avLst/>
          </a:prstGeom>
          <a:gradFill rotWithShape="1">
            <a:gsLst>
              <a:gs pos="0">
                <a:srgbClr val="93B7FF"/>
              </a:gs>
              <a:gs pos="50000">
                <a:schemeClr val="accent1">
                  <a:alpha val="16000"/>
                </a:schemeClr>
              </a:gs>
              <a:gs pos="100000">
                <a:srgbClr val="93B7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rPr>
              <a:t>Ни</a:t>
            </a:r>
          </a:p>
          <a:p>
            <a:pPr algn="ctr" eaLnBrk="1" hangingPunct="1">
              <a:defRPr/>
            </a:pPr>
            <a:r>
              <a: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rPr>
              <a:t>одного</a:t>
            </a:r>
          </a:p>
        </p:txBody>
      </p:sp>
      <p:pic>
        <p:nvPicPr>
          <p:cNvPr id="32785" name="Picture 23" descr="Рисунок1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149725"/>
            <a:ext cx="2166938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78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8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78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2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32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32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32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32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3278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3278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32788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3278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7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 nodeType="clickPar">
                      <p:stCondLst>
                        <p:cond delay="0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4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 nodeType="clickPar">
                      <p:stCondLst>
                        <p:cond delay="0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4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327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88"/>
                  </p:tgtEl>
                </p:cond>
              </p:nextCondLst>
            </p:seq>
          </p:childTnLst>
        </p:cTn>
      </p:par>
    </p:tnLst>
    <p:bldLst>
      <p:bldP spid="32779" grpId="0" animBg="1"/>
      <p:bldP spid="32779" grpId="1" animBg="1"/>
      <p:bldP spid="32779" grpId="2" animBg="1"/>
      <p:bldP spid="32779" grpId="3" animBg="1"/>
      <p:bldP spid="32779" grpId="4" animBg="1"/>
      <p:bldP spid="32779" grpId="5" animBg="1"/>
      <p:bldP spid="32780" grpId="0" animBg="1"/>
      <p:bldP spid="32788" grpId="0" build="allAtOnce" animBg="1"/>
      <p:bldP spid="32788" grpId="1" build="allAtOnce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19.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051050" y="188913"/>
            <a:ext cx="6842125" cy="93662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Сколько действительных корней</a:t>
            </a:r>
          </a:p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имеет уравнение: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403350" y="1268413"/>
            <a:ext cx="5283200" cy="766762"/>
            <a:chOff x="805" y="1666"/>
            <a:chExt cx="4787" cy="752"/>
          </a:xfrm>
        </p:grpSpPr>
        <p:sp>
          <p:nvSpPr>
            <p:cNvPr id="33819" name="Rectangle 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33797" name="Object 7"/>
            <p:cNvGraphicFramePr>
              <a:graphicFrameLocks noChangeAspect="1"/>
            </p:cNvGraphicFramePr>
            <p:nvPr/>
          </p:nvGraphicFramePr>
          <p:xfrm>
            <a:off x="805" y="1666"/>
            <a:ext cx="4787" cy="752"/>
          </p:xfrm>
          <a:graphic>
            <a:graphicData uri="http://schemas.openxmlformats.org/presentationml/2006/ole">
              <p:oleObj spid="_x0000_s33797" name="Формула" r:id="rId3" imgW="1485900" imgH="228600" progId="Equation.3">
                <p:embed/>
              </p:oleObj>
            </a:graphicData>
          </a:graphic>
        </p:graphicFrame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732588" y="2349500"/>
            <a:ext cx="2087562" cy="1296988"/>
            <a:chOff x="3334" y="2613"/>
            <a:chExt cx="1315" cy="817"/>
          </a:xfrm>
        </p:grpSpPr>
        <p:sp>
          <p:nvSpPr>
            <p:cNvPr id="31753" name="Rectangle 9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3796" name="Object 10"/>
            <p:cNvGraphicFramePr>
              <a:graphicFrameLocks noChangeAspect="1"/>
            </p:cNvGraphicFramePr>
            <p:nvPr/>
          </p:nvGraphicFramePr>
          <p:xfrm>
            <a:off x="3869" y="2863"/>
            <a:ext cx="267" cy="355"/>
          </p:xfrm>
          <a:graphic>
            <a:graphicData uri="http://schemas.openxmlformats.org/presentationml/2006/ole">
              <p:oleObj spid="_x0000_s33796" name="Формула" r:id="rId4" imgW="126780" imgH="164814" progId="Equation.3">
                <p:embed/>
              </p:oleObj>
            </a:graphicData>
          </a:graphic>
        </p:graphicFrame>
      </p:grpSp>
      <p:sp>
        <p:nvSpPr>
          <p:cNvPr id="31755" name="AutoShape 11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Не верно!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2339975" y="5589588"/>
            <a:ext cx="3024188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995738" y="2349500"/>
            <a:ext cx="2087562" cy="1296988"/>
            <a:chOff x="3334" y="2613"/>
            <a:chExt cx="1315" cy="817"/>
          </a:xfrm>
        </p:grpSpPr>
        <p:sp>
          <p:nvSpPr>
            <p:cNvPr id="31758" name="Rectangle 14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3795" name="Object 15"/>
            <p:cNvGraphicFramePr>
              <a:graphicFrameLocks noChangeAspect="1"/>
            </p:cNvGraphicFramePr>
            <p:nvPr/>
          </p:nvGraphicFramePr>
          <p:xfrm>
            <a:off x="3910" y="2862"/>
            <a:ext cx="187" cy="356"/>
          </p:xfrm>
          <a:graphic>
            <a:graphicData uri="http://schemas.openxmlformats.org/presentationml/2006/ole">
              <p:oleObj spid="_x0000_s33795" name="Формула" r:id="rId5" imgW="88707" imgH="164742" progId="Equation.3">
                <p:embed/>
              </p:oleObj>
            </a:graphicData>
          </a:graphic>
        </p:graphicFrame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995738" y="3860800"/>
            <a:ext cx="2087562" cy="1296988"/>
            <a:chOff x="3334" y="2613"/>
            <a:chExt cx="1315" cy="817"/>
          </a:xfrm>
        </p:grpSpPr>
        <p:sp>
          <p:nvSpPr>
            <p:cNvPr id="31761" name="Rectangle 17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3794" name="Object 18"/>
            <p:cNvGraphicFramePr>
              <a:graphicFrameLocks noChangeAspect="1"/>
            </p:cNvGraphicFramePr>
            <p:nvPr/>
          </p:nvGraphicFramePr>
          <p:xfrm>
            <a:off x="3883" y="2850"/>
            <a:ext cx="240" cy="382"/>
          </p:xfrm>
          <a:graphic>
            <a:graphicData uri="http://schemas.openxmlformats.org/presentationml/2006/ole">
              <p:oleObj spid="_x0000_s33794" name="Формула" r:id="rId6" imgW="114102" imgH="177492" progId="Equation.3">
                <p:embed/>
              </p:oleObj>
            </a:graphicData>
          </a:graphic>
        </p:graphicFrame>
      </p:grp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6732588" y="3860800"/>
            <a:ext cx="2087562" cy="1296988"/>
          </a:xfrm>
          <a:prstGeom prst="rect">
            <a:avLst/>
          </a:prstGeom>
          <a:gradFill rotWithShape="1">
            <a:gsLst>
              <a:gs pos="0">
                <a:srgbClr val="93B7FF"/>
              </a:gs>
              <a:gs pos="50000">
                <a:schemeClr val="accent1">
                  <a:alpha val="16000"/>
                </a:schemeClr>
              </a:gs>
              <a:gs pos="100000">
                <a:srgbClr val="93B7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rPr>
              <a:t>Ни</a:t>
            </a:r>
          </a:p>
          <a:p>
            <a:pPr algn="ctr" eaLnBrk="1" hangingPunct="1">
              <a:defRPr/>
            </a:pPr>
            <a:r>
              <a: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rPr>
              <a:t>одного</a:t>
            </a:r>
          </a:p>
        </p:txBody>
      </p:sp>
      <p:pic>
        <p:nvPicPr>
          <p:cNvPr id="33809" name="Picture 23" descr="Рисунок1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149725"/>
            <a:ext cx="2166938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76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76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76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1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1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1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31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31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31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31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31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31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31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31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3176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3176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3176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3176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 nodeType="clickPar">
                      <p:stCondLst>
                        <p:cond delay="0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4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317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 nodeType="clickPar">
                      <p:stCondLst>
                        <p:cond delay="0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64"/>
                  </p:tgtEl>
                </p:cond>
              </p:nextCondLst>
            </p:seq>
          </p:childTnLst>
        </p:cTn>
      </p:par>
    </p:tnLst>
    <p:bldLst>
      <p:bldP spid="31746" grpId="0" animBg="1"/>
      <p:bldP spid="31747" grpId="0" animBg="1"/>
      <p:bldP spid="31755" grpId="0" animBg="1"/>
      <p:bldP spid="31755" grpId="1" animBg="1"/>
      <p:bldP spid="31755" grpId="2" animBg="1"/>
      <p:bldP spid="31755" grpId="3" animBg="1"/>
      <p:bldP spid="31755" grpId="4" animBg="1"/>
      <p:bldP spid="31755" grpId="5" animBg="1"/>
      <p:bldP spid="31756" grpId="0" animBg="1"/>
      <p:bldP spid="31764" grpId="0" build="allAtOnce" animBg="1"/>
      <p:bldP spid="31764" grpId="1" build="allAtOnce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дз.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908175" y="1341438"/>
            <a:ext cx="5600700" cy="766762"/>
            <a:chOff x="662" y="1666"/>
            <a:chExt cx="5074" cy="752"/>
          </a:xfrm>
        </p:grpSpPr>
        <p:sp>
          <p:nvSpPr>
            <p:cNvPr id="34843" name="Rectangle 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34821" name="Object 7"/>
            <p:cNvGraphicFramePr>
              <a:graphicFrameLocks noChangeAspect="1"/>
            </p:cNvGraphicFramePr>
            <p:nvPr/>
          </p:nvGraphicFramePr>
          <p:xfrm>
            <a:off x="662" y="1666"/>
            <a:ext cx="5074" cy="752"/>
          </p:xfrm>
          <a:graphic>
            <a:graphicData uri="http://schemas.openxmlformats.org/presentationml/2006/ole">
              <p:oleObj spid="_x0000_s34821" name="Формула" r:id="rId3" imgW="1574800" imgH="228600" progId="Equation.3">
                <p:embed/>
              </p:oleObj>
            </a:graphicData>
          </a:graphic>
        </p:graphicFrame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516688" y="2420938"/>
            <a:ext cx="2087562" cy="1296987"/>
            <a:chOff x="3334" y="2613"/>
            <a:chExt cx="1315" cy="817"/>
          </a:xfrm>
        </p:grpSpPr>
        <p:sp>
          <p:nvSpPr>
            <p:cNvPr id="33801" name="Rectangle 9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4820" name="Object 10"/>
            <p:cNvGraphicFramePr>
              <a:graphicFrameLocks noChangeAspect="1"/>
            </p:cNvGraphicFramePr>
            <p:nvPr/>
          </p:nvGraphicFramePr>
          <p:xfrm>
            <a:off x="3869" y="2864"/>
            <a:ext cx="267" cy="354"/>
          </p:xfrm>
          <a:graphic>
            <a:graphicData uri="http://schemas.openxmlformats.org/presentationml/2006/ole">
              <p:oleObj spid="_x0000_s34820" name="Формула" r:id="rId4" imgW="126780" imgH="164814" progId="Equation.3">
                <p:embed/>
              </p:oleObj>
            </a:graphicData>
          </a:graphic>
        </p:graphicFrame>
      </p:grpSp>
      <p:sp>
        <p:nvSpPr>
          <p:cNvPr id="33803" name="AutoShape 11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Не верно!</a:t>
            </a: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2339975" y="5589588"/>
            <a:ext cx="3024188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6516688" y="3860800"/>
            <a:ext cx="2087562" cy="1296988"/>
          </a:xfrm>
          <a:prstGeom prst="rect">
            <a:avLst/>
          </a:prstGeom>
          <a:gradFill rotWithShape="1">
            <a:gsLst>
              <a:gs pos="0">
                <a:srgbClr val="93B7FF"/>
              </a:gs>
              <a:gs pos="50000">
                <a:schemeClr val="accent1">
                  <a:alpha val="16000"/>
                </a:schemeClr>
              </a:gs>
              <a:gs pos="100000">
                <a:srgbClr val="93B7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rPr>
              <a:t>Ни</a:t>
            </a:r>
          </a:p>
          <a:p>
            <a:pPr algn="ctr" eaLnBrk="1" hangingPunct="1">
              <a:defRPr/>
            </a:pPr>
            <a:r>
              <a: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rPr>
              <a:t>одного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708400" y="2420938"/>
            <a:ext cx="2087563" cy="1296987"/>
            <a:chOff x="3334" y="2613"/>
            <a:chExt cx="1315" cy="817"/>
          </a:xfrm>
        </p:grpSpPr>
        <p:sp>
          <p:nvSpPr>
            <p:cNvPr id="33809" name="Rectangle 17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4819" name="Object 18"/>
            <p:cNvGraphicFramePr>
              <a:graphicFrameLocks noChangeAspect="1"/>
            </p:cNvGraphicFramePr>
            <p:nvPr/>
          </p:nvGraphicFramePr>
          <p:xfrm>
            <a:off x="3910" y="2863"/>
            <a:ext cx="186" cy="355"/>
          </p:xfrm>
          <a:graphic>
            <a:graphicData uri="http://schemas.openxmlformats.org/presentationml/2006/ole">
              <p:oleObj spid="_x0000_s34819" name="Формула" r:id="rId5" imgW="88707" imgH="164742" progId="Equation.3">
                <p:embed/>
              </p:oleObj>
            </a:graphicData>
          </a:graphic>
        </p:graphicFrame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3708400" y="3860800"/>
            <a:ext cx="2087563" cy="1296988"/>
            <a:chOff x="3334" y="2613"/>
            <a:chExt cx="1315" cy="817"/>
          </a:xfrm>
        </p:grpSpPr>
        <p:sp>
          <p:nvSpPr>
            <p:cNvPr id="33812" name="Rectangle 20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4818" name="Object 21"/>
            <p:cNvGraphicFramePr>
              <a:graphicFrameLocks noChangeAspect="1"/>
            </p:cNvGraphicFramePr>
            <p:nvPr/>
          </p:nvGraphicFramePr>
          <p:xfrm>
            <a:off x="3883" y="2848"/>
            <a:ext cx="240" cy="383"/>
          </p:xfrm>
          <a:graphic>
            <a:graphicData uri="http://schemas.openxmlformats.org/presentationml/2006/ole">
              <p:oleObj spid="_x0000_s34818" name="Формула" r:id="rId6" imgW="114102" imgH="177492" progId="Equation.3">
                <p:embed/>
              </p:oleObj>
            </a:graphicData>
          </a:graphic>
        </p:graphicFrame>
      </p:grpSp>
      <p:sp>
        <p:nvSpPr>
          <p:cNvPr id="34832" name="Rectangle 23"/>
          <p:cNvSpPr>
            <a:spLocks noChangeArrowheads="1"/>
          </p:cNvSpPr>
          <p:nvPr/>
        </p:nvSpPr>
        <p:spPr bwMode="auto">
          <a:xfrm>
            <a:off x="2051050" y="188913"/>
            <a:ext cx="6842125" cy="93662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Сколько действительных корней </a:t>
            </a:r>
          </a:p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имеет уравнение:</a:t>
            </a:r>
          </a:p>
        </p:txBody>
      </p:sp>
      <p:pic>
        <p:nvPicPr>
          <p:cNvPr id="34833" name="Picture 24" descr="Рисунок1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149725"/>
            <a:ext cx="2166938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1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1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1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338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 nodeType="clickPar">
                      <p:stCondLst>
                        <p:cond delay="0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1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806"/>
                  </p:tgtEl>
                </p:cond>
              </p:nextCondLst>
            </p:seq>
          </p:childTnLst>
        </p:cTn>
      </p:par>
    </p:tnLst>
    <p:bldLst>
      <p:bldP spid="33803" grpId="0" animBg="1"/>
      <p:bldP spid="33803" grpId="1" animBg="1"/>
      <p:bldP spid="33803" grpId="2" animBg="1"/>
      <p:bldP spid="33803" grpId="3" animBg="1"/>
      <p:bldP spid="33803" grpId="4" animBg="1"/>
      <p:bldP spid="33803" grpId="5" animBg="1"/>
      <p:bldP spid="3380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7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20.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02063" y="1331913"/>
            <a:ext cx="3475037" cy="679450"/>
            <a:chOff x="1622" y="1711"/>
            <a:chExt cx="3148" cy="665"/>
          </a:xfrm>
        </p:grpSpPr>
        <p:sp>
          <p:nvSpPr>
            <p:cNvPr id="35869" name="Rectangle 4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35846" name="Object 5"/>
            <p:cNvGraphicFramePr>
              <a:graphicFrameLocks noChangeAspect="1"/>
            </p:cNvGraphicFramePr>
            <p:nvPr/>
          </p:nvGraphicFramePr>
          <p:xfrm>
            <a:off x="1622" y="1711"/>
            <a:ext cx="3148" cy="665"/>
          </p:xfrm>
          <a:graphic>
            <a:graphicData uri="http://schemas.openxmlformats.org/presentationml/2006/ole">
              <p:oleObj spid="_x0000_s35846" name="Уравнение" r:id="rId3" imgW="977476" imgH="203112" progId="Equation.3">
                <p:embed/>
              </p:oleObj>
            </a:graphicData>
          </a:graphic>
        </p:graphicFrame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292725" y="4149725"/>
            <a:ext cx="1295400" cy="1296988"/>
            <a:chOff x="1746" y="1661"/>
            <a:chExt cx="816" cy="817"/>
          </a:xfrm>
        </p:grpSpPr>
        <p:sp>
          <p:nvSpPr>
            <p:cNvPr id="55303" name="Rectangle 7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5845" name="Object 8"/>
            <p:cNvGraphicFramePr>
              <a:graphicFrameLocks noChangeAspect="1"/>
            </p:cNvGraphicFramePr>
            <p:nvPr/>
          </p:nvGraphicFramePr>
          <p:xfrm>
            <a:off x="1964" y="1848"/>
            <a:ext cx="376" cy="383"/>
          </p:xfrm>
          <a:graphic>
            <a:graphicData uri="http://schemas.openxmlformats.org/presentationml/2006/ole">
              <p:oleObj spid="_x0000_s35845" name="Уравнение" r:id="rId4" imgW="177492" imgH="177492" progId="Equation.3">
                <p:embed/>
              </p:oleObj>
            </a:graphicData>
          </a:graphic>
        </p:graphicFrame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692275" y="2708275"/>
            <a:ext cx="1295400" cy="1296988"/>
            <a:chOff x="1746" y="1661"/>
            <a:chExt cx="816" cy="817"/>
          </a:xfrm>
        </p:grpSpPr>
        <p:sp>
          <p:nvSpPr>
            <p:cNvPr id="55306" name="Rectangle 10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5844" name="Object 11"/>
            <p:cNvGraphicFramePr>
              <a:graphicFrameLocks noChangeAspect="1"/>
            </p:cNvGraphicFramePr>
            <p:nvPr/>
          </p:nvGraphicFramePr>
          <p:xfrm>
            <a:off x="1912" y="1860"/>
            <a:ext cx="515" cy="355"/>
          </p:xfrm>
          <a:graphic>
            <a:graphicData uri="http://schemas.openxmlformats.org/presentationml/2006/ole">
              <p:oleObj spid="_x0000_s35844" name="Уравнение" r:id="rId5" imgW="228501" imgH="165028" progId="Equation.3">
                <p:embed/>
              </p:oleObj>
            </a:graphicData>
          </a:graphic>
        </p:graphicFrame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3492500" y="3429000"/>
            <a:ext cx="1295400" cy="1296988"/>
            <a:chOff x="1746" y="1661"/>
            <a:chExt cx="816" cy="817"/>
          </a:xfrm>
        </p:grpSpPr>
        <p:sp>
          <p:nvSpPr>
            <p:cNvPr id="55309" name="Rectangle 13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5843" name="Object 14"/>
            <p:cNvGraphicFramePr>
              <a:graphicFrameLocks noChangeAspect="1"/>
            </p:cNvGraphicFramePr>
            <p:nvPr/>
          </p:nvGraphicFramePr>
          <p:xfrm>
            <a:off x="2016" y="1861"/>
            <a:ext cx="268" cy="355"/>
          </p:xfrm>
          <a:graphic>
            <a:graphicData uri="http://schemas.openxmlformats.org/presentationml/2006/ole">
              <p:oleObj spid="_x0000_s35843" name="Уравнение" r:id="rId6" imgW="126780" imgH="164814" progId="Equation.3">
                <p:embed/>
              </p:oleObj>
            </a:graphicData>
          </a:graphic>
        </p:graphicFrame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7092950" y="4868863"/>
            <a:ext cx="1295400" cy="1296987"/>
            <a:chOff x="1746" y="1661"/>
            <a:chExt cx="816" cy="817"/>
          </a:xfrm>
        </p:grpSpPr>
        <p:sp>
          <p:nvSpPr>
            <p:cNvPr id="55312" name="Rectangle 16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5842" name="Object 17"/>
            <p:cNvGraphicFramePr>
              <a:graphicFrameLocks noChangeAspect="1"/>
            </p:cNvGraphicFramePr>
            <p:nvPr/>
          </p:nvGraphicFramePr>
          <p:xfrm>
            <a:off x="1814" y="1834"/>
            <a:ext cx="612" cy="383"/>
          </p:xfrm>
          <a:graphic>
            <a:graphicData uri="http://schemas.openxmlformats.org/presentationml/2006/ole">
              <p:oleObj spid="_x0000_s35842" name="Уравнение" r:id="rId7" imgW="291847" imgH="177646" progId="Equation.3">
                <p:embed/>
              </p:oleObj>
            </a:graphicData>
          </a:graphic>
        </p:graphicFrame>
      </p:grpSp>
      <p:sp>
        <p:nvSpPr>
          <p:cNvPr id="55314" name="AutoShape 18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Не верно!</a:t>
            </a:r>
          </a:p>
        </p:txBody>
      </p:sp>
      <p:sp>
        <p:nvSpPr>
          <p:cNvPr id="55315" name="Rectangle 19"/>
          <p:cNvSpPr>
            <a:spLocks noChangeArrowheads="1"/>
          </p:cNvSpPr>
          <p:nvPr/>
        </p:nvSpPr>
        <p:spPr bwMode="auto">
          <a:xfrm>
            <a:off x="2339975" y="5589588"/>
            <a:ext cx="3024188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sp>
        <p:nvSpPr>
          <p:cNvPr id="55321" name="Rectangle 25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Найдите сумму корней</a:t>
            </a:r>
          </a:p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уравнения и решите его:</a:t>
            </a:r>
          </a:p>
        </p:txBody>
      </p:sp>
      <p:pic>
        <p:nvPicPr>
          <p:cNvPr id="35856" name="Picture 26" descr="0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437063"/>
            <a:ext cx="207486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5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5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1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1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1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10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7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5314" grpId="0" animBg="1"/>
      <p:bldP spid="55314" grpId="1" animBg="1"/>
      <p:bldP spid="55314" grpId="2" animBg="1"/>
      <p:bldP spid="55314" grpId="3" animBg="1"/>
      <p:bldP spid="55314" grpId="4" animBg="1"/>
      <p:bldP spid="55314" grpId="5" animBg="1"/>
      <p:bldP spid="55315" grpId="0" animBg="1"/>
      <p:bldP spid="5532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1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21.</a:t>
            </a:r>
          </a:p>
        </p:txBody>
      </p:sp>
      <p:sp>
        <p:nvSpPr>
          <p:cNvPr id="36872" name="Rectangle 3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Найдите сумму корней</a:t>
            </a:r>
          </a:p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уравнения и решите его: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817813" y="1311275"/>
            <a:ext cx="3382962" cy="722313"/>
            <a:chOff x="1663" y="1691"/>
            <a:chExt cx="3065" cy="707"/>
          </a:xfrm>
        </p:grpSpPr>
        <p:sp>
          <p:nvSpPr>
            <p:cNvPr id="36893" name="Rectangle 5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36870" name="Object 6"/>
            <p:cNvGraphicFramePr>
              <a:graphicFrameLocks noChangeAspect="1"/>
            </p:cNvGraphicFramePr>
            <p:nvPr/>
          </p:nvGraphicFramePr>
          <p:xfrm>
            <a:off x="1663" y="1691"/>
            <a:ext cx="3065" cy="707"/>
          </p:xfrm>
          <a:graphic>
            <a:graphicData uri="http://schemas.openxmlformats.org/presentationml/2006/ole">
              <p:oleObj spid="_x0000_s36870" name="Уравнение" r:id="rId3" imgW="952087" imgH="215806" progId="Equation.3">
                <p:embed/>
              </p:oleObj>
            </a:graphicData>
          </a:graphic>
        </p:graphicFrame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292725" y="4149725"/>
            <a:ext cx="1295400" cy="1296988"/>
            <a:chOff x="1746" y="1661"/>
            <a:chExt cx="816" cy="817"/>
          </a:xfrm>
        </p:grpSpPr>
        <p:sp>
          <p:nvSpPr>
            <p:cNvPr id="56328" name="Rectangle 8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6869" name="Object 9"/>
            <p:cNvGraphicFramePr>
              <a:graphicFrameLocks noChangeAspect="1"/>
            </p:cNvGraphicFramePr>
            <p:nvPr/>
          </p:nvGraphicFramePr>
          <p:xfrm>
            <a:off x="2017" y="1861"/>
            <a:ext cx="267" cy="355"/>
          </p:xfrm>
          <a:graphic>
            <a:graphicData uri="http://schemas.openxmlformats.org/presentationml/2006/ole">
              <p:oleObj spid="_x0000_s36869" name="Уравнение" r:id="rId4" imgW="126780" imgH="164814" progId="Equation.3">
                <p:embed/>
              </p:oleObj>
            </a:graphicData>
          </a:graphic>
        </p:graphicFrame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492500" y="3429000"/>
            <a:ext cx="1295400" cy="1296988"/>
            <a:chOff x="1746" y="1661"/>
            <a:chExt cx="816" cy="817"/>
          </a:xfrm>
        </p:grpSpPr>
        <p:sp>
          <p:nvSpPr>
            <p:cNvPr id="56331" name="Rectangle 11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6868" name="Object 12"/>
            <p:cNvGraphicFramePr>
              <a:graphicFrameLocks noChangeAspect="1"/>
            </p:cNvGraphicFramePr>
            <p:nvPr/>
          </p:nvGraphicFramePr>
          <p:xfrm>
            <a:off x="1913" y="1848"/>
            <a:ext cx="480" cy="382"/>
          </p:xfrm>
          <a:graphic>
            <a:graphicData uri="http://schemas.openxmlformats.org/presentationml/2006/ole">
              <p:oleObj spid="_x0000_s36868" name="Уравнение" r:id="rId5" imgW="228402" imgH="177646" progId="Equation.3">
                <p:embed/>
              </p:oleObj>
            </a:graphicData>
          </a:graphic>
        </p:graphicFrame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1692275" y="2708275"/>
            <a:ext cx="1295400" cy="1296988"/>
            <a:chOff x="1746" y="1661"/>
            <a:chExt cx="816" cy="817"/>
          </a:xfrm>
        </p:grpSpPr>
        <p:sp>
          <p:nvSpPr>
            <p:cNvPr id="56334" name="Rectangle 14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6867" name="Object 15"/>
            <p:cNvGraphicFramePr>
              <a:graphicFrameLocks noChangeAspect="1"/>
            </p:cNvGraphicFramePr>
            <p:nvPr/>
          </p:nvGraphicFramePr>
          <p:xfrm>
            <a:off x="2031" y="1848"/>
            <a:ext cx="240" cy="382"/>
          </p:xfrm>
          <a:graphic>
            <a:graphicData uri="http://schemas.openxmlformats.org/presentationml/2006/ole">
              <p:oleObj spid="_x0000_s36867" name="Уравнение" r:id="rId6" imgW="114102" imgH="177492" progId="Equation.3">
                <p:embed/>
              </p:oleObj>
            </a:graphicData>
          </a:graphic>
        </p:graphicFrame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7092950" y="4868863"/>
            <a:ext cx="1295400" cy="1296987"/>
            <a:chOff x="1746" y="1661"/>
            <a:chExt cx="816" cy="817"/>
          </a:xfrm>
        </p:grpSpPr>
        <p:sp>
          <p:nvSpPr>
            <p:cNvPr id="56337" name="Rectangle 17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6866" name="Object 18"/>
            <p:cNvGraphicFramePr>
              <a:graphicFrameLocks noChangeAspect="1"/>
            </p:cNvGraphicFramePr>
            <p:nvPr/>
          </p:nvGraphicFramePr>
          <p:xfrm>
            <a:off x="1911" y="1861"/>
            <a:ext cx="479" cy="355"/>
          </p:xfrm>
          <a:graphic>
            <a:graphicData uri="http://schemas.openxmlformats.org/presentationml/2006/ole">
              <p:oleObj spid="_x0000_s36866" name="Уравнение" r:id="rId7" imgW="228501" imgH="165028" progId="Equation.3">
                <p:embed/>
              </p:oleObj>
            </a:graphicData>
          </a:graphic>
        </p:graphicFrame>
      </p:grpSp>
      <p:sp>
        <p:nvSpPr>
          <p:cNvPr id="56339" name="AutoShape 19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Не верно!</a:t>
            </a:r>
          </a:p>
        </p:txBody>
      </p:sp>
      <p:sp>
        <p:nvSpPr>
          <p:cNvPr id="56340" name="Rectangle 20"/>
          <p:cNvSpPr>
            <a:spLocks noChangeArrowheads="1"/>
          </p:cNvSpPr>
          <p:nvPr/>
        </p:nvSpPr>
        <p:spPr bwMode="auto">
          <a:xfrm>
            <a:off x="2339975" y="5589588"/>
            <a:ext cx="3024188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pic>
        <p:nvPicPr>
          <p:cNvPr id="36880" name="Picture 26" descr="0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437063"/>
            <a:ext cx="207486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10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10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10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56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6339" grpId="0" animBg="1"/>
      <p:bldP spid="56339" grpId="1" animBg="1"/>
      <p:bldP spid="56339" grpId="2" animBg="1"/>
      <p:bldP spid="56339" grpId="3" animBg="1"/>
      <p:bldP spid="56339" grpId="4" animBg="1"/>
      <p:bldP spid="56339" grpId="5" animBg="1"/>
      <p:bldP spid="5634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дз.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70088" y="1166813"/>
            <a:ext cx="5057775" cy="809625"/>
            <a:chOff x="905" y="1647"/>
            <a:chExt cx="4583" cy="793"/>
          </a:xfrm>
        </p:grpSpPr>
        <p:sp>
          <p:nvSpPr>
            <p:cNvPr id="37917" name="Rectangle 5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37894" name="Object 6"/>
            <p:cNvGraphicFramePr>
              <a:graphicFrameLocks noChangeAspect="1"/>
            </p:cNvGraphicFramePr>
            <p:nvPr/>
          </p:nvGraphicFramePr>
          <p:xfrm>
            <a:off x="905" y="1647"/>
            <a:ext cx="4583" cy="793"/>
          </p:xfrm>
          <a:graphic>
            <a:graphicData uri="http://schemas.openxmlformats.org/presentationml/2006/ole">
              <p:oleObj spid="_x0000_s37894" name="Уравнение" r:id="rId3" imgW="1422400" imgH="241300" progId="Equation.3">
                <p:embed/>
              </p:oleObj>
            </a:graphicData>
          </a:graphic>
        </p:graphicFrame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692275" y="2708275"/>
            <a:ext cx="1295400" cy="1296988"/>
            <a:chOff x="1746" y="1661"/>
            <a:chExt cx="816" cy="817"/>
          </a:xfrm>
        </p:grpSpPr>
        <p:sp>
          <p:nvSpPr>
            <p:cNvPr id="57352" name="Rectangle 8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7893" name="Object 9"/>
            <p:cNvGraphicFramePr>
              <a:graphicFrameLocks noChangeAspect="1"/>
            </p:cNvGraphicFramePr>
            <p:nvPr/>
          </p:nvGraphicFramePr>
          <p:xfrm>
            <a:off x="1910" y="1848"/>
            <a:ext cx="482" cy="382"/>
          </p:xfrm>
          <a:graphic>
            <a:graphicData uri="http://schemas.openxmlformats.org/presentationml/2006/ole">
              <p:oleObj spid="_x0000_s37893" name="Уравнение" r:id="rId4" imgW="228402" imgH="177646" progId="Equation.3">
                <p:embed/>
              </p:oleObj>
            </a:graphicData>
          </a:graphic>
        </p:graphicFrame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492500" y="3429000"/>
            <a:ext cx="1295400" cy="1296988"/>
            <a:chOff x="1746" y="1661"/>
            <a:chExt cx="816" cy="817"/>
          </a:xfrm>
        </p:grpSpPr>
        <p:sp>
          <p:nvSpPr>
            <p:cNvPr id="57355" name="Rectangle 11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7892" name="Object 12"/>
            <p:cNvGraphicFramePr>
              <a:graphicFrameLocks noChangeAspect="1"/>
            </p:cNvGraphicFramePr>
            <p:nvPr/>
          </p:nvGraphicFramePr>
          <p:xfrm>
            <a:off x="2018" y="1848"/>
            <a:ext cx="267" cy="382"/>
          </p:xfrm>
          <a:graphic>
            <a:graphicData uri="http://schemas.openxmlformats.org/presentationml/2006/ole">
              <p:oleObj spid="_x0000_s37892" name="Формула" r:id="rId5" imgW="126725" imgH="177415" progId="Equation.3">
                <p:embed/>
              </p:oleObj>
            </a:graphicData>
          </a:graphic>
        </p:graphicFrame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292725" y="4148138"/>
            <a:ext cx="1295400" cy="1296987"/>
            <a:chOff x="1746" y="1661"/>
            <a:chExt cx="816" cy="817"/>
          </a:xfrm>
        </p:grpSpPr>
        <p:sp>
          <p:nvSpPr>
            <p:cNvPr id="57358" name="Rectangle 14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7891" name="Object 15"/>
            <p:cNvGraphicFramePr>
              <a:graphicFrameLocks noChangeAspect="1"/>
            </p:cNvGraphicFramePr>
            <p:nvPr/>
          </p:nvGraphicFramePr>
          <p:xfrm>
            <a:off x="1831" y="1889"/>
            <a:ext cx="641" cy="300"/>
          </p:xfrm>
          <a:graphic>
            <a:graphicData uri="http://schemas.openxmlformats.org/presentationml/2006/ole">
              <p:oleObj spid="_x0000_s37891" name="Формула" r:id="rId6" imgW="304668" imgH="139639" progId="Equation.3">
                <p:embed/>
              </p:oleObj>
            </a:graphicData>
          </a:graphic>
        </p:graphicFrame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7092950" y="4868863"/>
            <a:ext cx="1295400" cy="1296987"/>
            <a:chOff x="1746" y="1661"/>
            <a:chExt cx="816" cy="817"/>
          </a:xfrm>
        </p:grpSpPr>
        <p:sp>
          <p:nvSpPr>
            <p:cNvPr id="57361" name="Rectangle 17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7890" name="Object 18"/>
            <p:cNvGraphicFramePr>
              <a:graphicFrameLocks noChangeAspect="1"/>
            </p:cNvGraphicFramePr>
            <p:nvPr/>
          </p:nvGraphicFramePr>
          <p:xfrm>
            <a:off x="1964" y="1847"/>
            <a:ext cx="372" cy="383"/>
          </p:xfrm>
          <a:graphic>
            <a:graphicData uri="http://schemas.openxmlformats.org/presentationml/2006/ole">
              <p:oleObj spid="_x0000_s37890" name="Уравнение" r:id="rId7" imgW="177492" imgH="177492" progId="Equation.3">
                <p:embed/>
              </p:oleObj>
            </a:graphicData>
          </a:graphic>
        </p:graphicFrame>
      </p:grpSp>
      <p:sp>
        <p:nvSpPr>
          <p:cNvPr id="57363" name="AutoShape 19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Не верно!</a:t>
            </a:r>
          </a:p>
        </p:txBody>
      </p:sp>
      <p:sp>
        <p:nvSpPr>
          <p:cNvPr id="57364" name="Rectangle 20"/>
          <p:cNvSpPr>
            <a:spLocks noChangeArrowheads="1"/>
          </p:cNvSpPr>
          <p:nvPr/>
        </p:nvSpPr>
        <p:spPr bwMode="auto">
          <a:xfrm>
            <a:off x="2339975" y="5589588"/>
            <a:ext cx="3024188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sp>
        <p:nvSpPr>
          <p:cNvPr id="37903" name="Rectangle 26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Найдите сумму корней</a:t>
            </a:r>
          </a:p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уравнения:</a:t>
            </a:r>
          </a:p>
        </p:txBody>
      </p:sp>
      <p:pic>
        <p:nvPicPr>
          <p:cNvPr id="37904" name="Picture 27" descr="0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437063"/>
            <a:ext cx="207486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10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10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 nodeType="clickPar">
                      <p:stCondLst>
                        <p:cond delay="0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10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7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7346" grpId="0" animBg="1"/>
      <p:bldP spid="57363" grpId="0" animBg="1"/>
      <p:bldP spid="57363" grpId="1" animBg="1"/>
      <p:bldP spid="57363" grpId="2" animBg="1"/>
      <p:bldP spid="57363" grpId="3" animBg="1"/>
      <p:bldP spid="57363" grpId="4" animBg="1"/>
      <p:bldP spid="57363" grpId="5" animBg="1"/>
      <p:bldP spid="573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дз.</a:t>
            </a:r>
          </a:p>
        </p:txBody>
      </p:sp>
      <p:sp>
        <p:nvSpPr>
          <p:cNvPr id="3080" name="Rectangle 3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Укажите наибольшее число </a:t>
            </a:r>
          </a:p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из  перечисленных чисел:</a:t>
            </a:r>
          </a:p>
        </p:txBody>
      </p:sp>
      <p:pic>
        <p:nvPicPr>
          <p:cNvPr id="3081" name="Picture 4" descr="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37063"/>
            <a:ext cx="207486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22575" y="1524000"/>
            <a:ext cx="3025775" cy="809625"/>
            <a:chOff x="1826" y="1649"/>
            <a:chExt cx="2742" cy="792"/>
          </a:xfrm>
        </p:grpSpPr>
        <p:sp>
          <p:nvSpPr>
            <p:cNvPr id="3101" name="Rectangle 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3078" name="Object 7"/>
            <p:cNvGraphicFramePr>
              <a:graphicFrameLocks noChangeAspect="1"/>
            </p:cNvGraphicFramePr>
            <p:nvPr/>
          </p:nvGraphicFramePr>
          <p:xfrm>
            <a:off x="1826" y="1649"/>
            <a:ext cx="2742" cy="792"/>
          </p:xfrm>
          <a:graphic>
            <a:graphicData uri="http://schemas.openxmlformats.org/presentationml/2006/ole">
              <p:oleObj spid="_x0000_s3078" name="Уравнение" r:id="rId4" imgW="850531" imgH="241195" progId="Equation.3">
                <p:embed/>
              </p:oleObj>
            </a:graphicData>
          </a:graphic>
        </p:graphicFrame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292725" y="4149725"/>
            <a:ext cx="1295400" cy="1296988"/>
            <a:chOff x="1746" y="1661"/>
            <a:chExt cx="816" cy="817"/>
          </a:xfrm>
        </p:grpSpPr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077" name="Object 10"/>
            <p:cNvGraphicFramePr>
              <a:graphicFrameLocks noChangeAspect="1"/>
            </p:cNvGraphicFramePr>
            <p:nvPr/>
          </p:nvGraphicFramePr>
          <p:xfrm>
            <a:off x="1844" y="1792"/>
            <a:ext cx="613" cy="492"/>
          </p:xfrm>
          <a:graphic>
            <a:graphicData uri="http://schemas.openxmlformats.org/presentationml/2006/ole">
              <p:oleObj spid="_x0000_s3077" name="Формула" r:id="rId5" imgW="291973" imgH="228501" progId="Equation.3">
                <p:embed/>
              </p:oleObj>
            </a:graphicData>
          </a:graphic>
        </p:graphicFrame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492500" y="3429000"/>
            <a:ext cx="1295400" cy="1296988"/>
            <a:chOff x="1746" y="1661"/>
            <a:chExt cx="816" cy="817"/>
          </a:xfrm>
        </p:grpSpPr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076" name="Object 13"/>
            <p:cNvGraphicFramePr>
              <a:graphicFrameLocks noChangeAspect="1"/>
            </p:cNvGraphicFramePr>
            <p:nvPr/>
          </p:nvGraphicFramePr>
          <p:xfrm>
            <a:off x="2018" y="1862"/>
            <a:ext cx="267" cy="354"/>
          </p:xfrm>
          <a:graphic>
            <a:graphicData uri="http://schemas.openxmlformats.org/presentationml/2006/ole">
              <p:oleObj spid="_x0000_s3076" name="Формула" r:id="rId6" imgW="126720" imgH="164880" progId="Equation.3">
                <p:embed/>
              </p:oleObj>
            </a:graphicData>
          </a:graphic>
        </p:graphicFrame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1692275" y="2708275"/>
            <a:ext cx="1295400" cy="1296988"/>
            <a:chOff x="1746" y="1661"/>
            <a:chExt cx="816" cy="817"/>
          </a:xfrm>
        </p:grpSpPr>
        <p:sp>
          <p:nvSpPr>
            <p:cNvPr id="6159" name="Rectangle 15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075" name="Object 16"/>
            <p:cNvGraphicFramePr>
              <a:graphicFrameLocks noChangeAspect="1"/>
            </p:cNvGraphicFramePr>
            <p:nvPr/>
          </p:nvGraphicFramePr>
          <p:xfrm>
            <a:off x="1818" y="1793"/>
            <a:ext cx="667" cy="492"/>
          </p:xfrm>
          <a:graphic>
            <a:graphicData uri="http://schemas.openxmlformats.org/presentationml/2006/ole">
              <p:oleObj spid="_x0000_s3075" name="Формула" r:id="rId7" imgW="317362" imgH="228501" progId="Equation.3">
                <p:embed/>
              </p:oleObj>
            </a:graphicData>
          </a:graphic>
        </p:graphicFrame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7092950" y="4864100"/>
            <a:ext cx="1295400" cy="1301750"/>
            <a:chOff x="1746" y="1658"/>
            <a:chExt cx="816" cy="820"/>
          </a:xfrm>
        </p:grpSpPr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074" name="Object 19"/>
            <p:cNvGraphicFramePr>
              <a:graphicFrameLocks noChangeAspect="1"/>
            </p:cNvGraphicFramePr>
            <p:nvPr/>
          </p:nvGraphicFramePr>
          <p:xfrm>
            <a:off x="1751" y="1658"/>
            <a:ext cx="800" cy="763"/>
          </p:xfrm>
          <a:graphic>
            <a:graphicData uri="http://schemas.openxmlformats.org/presentationml/2006/ole">
              <p:oleObj spid="_x0000_s3074" name="Формула" r:id="rId8" imgW="380835" imgH="355446" progId="Equation.3">
                <p:embed/>
              </p:oleObj>
            </a:graphicData>
          </a:graphic>
        </p:graphicFrame>
      </p:grpSp>
      <p:sp>
        <p:nvSpPr>
          <p:cNvPr id="6164" name="AutoShape 20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Не верно!</a:t>
            </a:r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2339975" y="5589588"/>
            <a:ext cx="3024188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1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1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1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164" grpId="0" animBg="1"/>
      <p:bldP spid="6164" grpId="1" animBg="1"/>
      <p:bldP spid="6164" grpId="2" animBg="1"/>
      <p:bldP spid="6164" grpId="3" animBg="1"/>
      <p:bldP spid="6164" grpId="4" animBg="1"/>
      <p:bldP spid="6164" grpId="5" animBg="1"/>
      <p:bldP spid="616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3.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Упростите выражение: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76338" y="1268413"/>
            <a:ext cx="6321425" cy="1319212"/>
            <a:chOff x="334" y="1398"/>
            <a:chExt cx="5728" cy="1292"/>
          </a:xfrm>
        </p:grpSpPr>
        <p:sp>
          <p:nvSpPr>
            <p:cNvPr id="4125" name="Rectangle 5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4102" name="Object 6"/>
            <p:cNvGraphicFramePr>
              <a:graphicFrameLocks noChangeAspect="1"/>
            </p:cNvGraphicFramePr>
            <p:nvPr/>
          </p:nvGraphicFramePr>
          <p:xfrm>
            <a:off x="334" y="1398"/>
            <a:ext cx="5728" cy="1292"/>
          </p:xfrm>
          <a:graphic>
            <a:graphicData uri="http://schemas.openxmlformats.org/presentationml/2006/ole">
              <p:oleObj spid="_x0000_s4102" name="Формула" r:id="rId3" imgW="1777229" imgH="393529" progId="Equation.3">
                <p:embed/>
              </p:oleObj>
            </a:graphicData>
          </a:graphic>
        </p:graphicFrame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724525" y="4424363"/>
            <a:ext cx="2447925" cy="779462"/>
            <a:chOff x="1066" y="1698"/>
            <a:chExt cx="1542" cy="491"/>
          </a:xfrm>
        </p:grpSpPr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4101" name="Object 9"/>
            <p:cNvGraphicFramePr>
              <a:graphicFrameLocks noChangeAspect="1"/>
            </p:cNvGraphicFramePr>
            <p:nvPr/>
          </p:nvGraphicFramePr>
          <p:xfrm>
            <a:off x="1433" y="1698"/>
            <a:ext cx="773" cy="491"/>
          </p:xfrm>
          <a:graphic>
            <a:graphicData uri="http://schemas.openxmlformats.org/presentationml/2006/ole">
              <p:oleObj spid="_x0000_s4101" name="Формула" r:id="rId4" imgW="368300" imgH="228600" progId="Equation.3">
                <p:embed/>
              </p:oleObj>
            </a:graphicData>
          </a:graphic>
        </p:graphicFrame>
      </p:grpSp>
      <p:sp>
        <p:nvSpPr>
          <p:cNvPr id="9226" name="AutoShape 10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Подумай!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1979613" y="5373688"/>
            <a:ext cx="3024187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pic>
        <p:nvPicPr>
          <p:cNvPr id="4109" name="Picture 12" descr="Рисунок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80975" y="4149725"/>
            <a:ext cx="2166938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724525" y="3416300"/>
            <a:ext cx="2447925" cy="779463"/>
            <a:chOff x="1066" y="1698"/>
            <a:chExt cx="1542" cy="491"/>
          </a:xfrm>
        </p:grpSpPr>
        <p:sp>
          <p:nvSpPr>
            <p:cNvPr id="9230" name="Rectangle 14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4100" name="Object 15"/>
            <p:cNvGraphicFramePr>
              <a:graphicFrameLocks noChangeAspect="1"/>
            </p:cNvGraphicFramePr>
            <p:nvPr/>
          </p:nvGraphicFramePr>
          <p:xfrm>
            <a:off x="1461" y="1698"/>
            <a:ext cx="719" cy="491"/>
          </p:xfrm>
          <a:graphic>
            <a:graphicData uri="http://schemas.openxmlformats.org/presentationml/2006/ole">
              <p:oleObj spid="_x0000_s4100" name="Формула" r:id="rId6" imgW="342751" imgH="228501" progId="Equation.3">
                <p:embed/>
              </p:oleObj>
            </a:graphicData>
          </a:graphic>
        </p:graphicFrame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724525" y="2408238"/>
            <a:ext cx="2447925" cy="779462"/>
            <a:chOff x="1066" y="1698"/>
            <a:chExt cx="1542" cy="491"/>
          </a:xfrm>
        </p:grpSpPr>
        <p:sp>
          <p:nvSpPr>
            <p:cNvPr id="9233" name="Rectangle 17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4099" name="Object 18"/>
            <p:cNvGraphicFramePr>
              <a:graphicFrameLocks noChangeAspect="1"/>
            </p:cNvGraphicFramePr>
            <p:nvPr/>
          </p:nvGraphicFramePr>
          <p:xfrm>
            <a:off x="1434" y="1698"/>
            <a:ext cx="773" cy="491"/>
          </p:xfrm>
          <a:graphic>
            <a:graphicData uri="http://schemas.openxmlformats.org/presentationml/2006/ole">
              <p:oleObj spid="_x0000_s4099" name="Формула" r:id="rId7" imgW="368300" imgH="228600" progId="Equation.3">
                <p:embed/>
              </p:oleObj>
            </a:graphicData>
          </a:graphic>
        </p:graphicFrame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5724525" y="5576888"/>
            <a:ext cx="2447925" cy="779462"/>
            <a:chOff x="1066" y="1698"/>
            <a:chExt cx="1542" cy="491"/>
          </a:xfrm>
        </p:grpSpPr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4098" name="Object 21"/>
            <p:cNvGraphicFramePr>
              <a:graphicFrameLocks noChangeAspect="1"/>
            </p:cNvGraphicFramePr>
            <p:nvPr/>
          </p:nvGraphicFramePr>
          <p:xfrm>
            <a:off x="1501" y="1698"/>
            <a:ext cx="639" cy="491"/>
          </p:xfrm>
          <a:graphic>
            <a:graphicData uri="http://schemas.openxmlformats.org/presentationml/2006/ole">
              <p:oleObj spid="_x0000_s4098" name="Формула" r:id="rId8" imgW="304668" imgH="228501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 nodeType="clickPar">
                      <p:stCondLst>
                        <p:cond delay="0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9218" grpId="0" animBg="1"/>
      <p:bldP spid="9219" grpId="0" animBg="1"/>
      <p:bldP spid="9226" grpId="0" animBg="1"/>
      <p:bldP spid="9226" grpId="1" animBg="1"/>
      <p:bldP spid="9226" grpId="2" animBg="1"/>
      <p:bldP spid="9226" grpId="3" animBg="1"/>
      <p:bldP spid="9226" grpId="4" animBg="1"/>
      <p:bldP spid="9226" grpId="5" animBg="1"/>
      <p:bldP spid="92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4.</a:t>
            </a:r>
          </a:p>
        </p:txBody>
      </p:sp>
      <p:sp>
        <p:nvSpPr>
          <p:cNvPr id="5128" name="Rectangle 3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Упростите выражение: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50913" y="1524000"/>
            <a:ext cx="6772275" cy="808038"/>
            <a:chOff x="130" y="1648"/>
            <a:chExt cx="6136" cy="792"/>
          </a:xfrm>
        </p:grpSpPr>
        <p:sp>
          <p:nvSpPr>
            <p:cNvPr id="5149" name="Rectangle 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5126" name="Object 7"/>
            <p:cNvGraphicFramePr>
              <a:graphicFrameLocks noChangeAspect="1"/>
            </p:cNvGraphicFramePr>
            <p:nvPr/>
          </p:nvGraphicFramePr>
          <p:xfrm>
            <a:off x="130" y="1648"/>
            <a:ext cx="6136" cy="792"/>
          </p:xfrm>
          <a:graphic>
            <a:graphicData uri="http://schemas.openxmlformats.org/presentationml/2006/ole">
              <p:oleObj spid="_x0000_s5126" name="Формула" r:id="rId3" imgW="1905000" imgH="241300" progId="Equation.3">
                <p:embed/>
              </p:oleObj>
            </a:graphicData>
          </a:graphic>
        </p:graphicFrame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724525" y="2349500"/>
            <a:ext cx="2447925" cy="744538"/>
            <a:chOff x="1066" y="1706"/>
            <a:chExt cx="1542" cy="469"/>
          </a:xfrm>
        </p:grpSpPr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5125" name="Object 10"/>
            <p:cNvGraphicFramePr>
              <a:graphicFrameLocks noChangeAspect="1"/>
            </p:cNvGraphicFramePr>
            <p:nvPr/>
          </p:nvGraphicFramePr>
          <p:xfrm>
            <a:off x="1407" y="1711"/>
            <a:ext cx="826" cy="464"/>
          </p:xfrm>
          <a:graphic>
            <a:graphicData uri="http://schemas.openxmlformats.org/presentationml/2006/ole">
              <p:oleObj spid="_x0000_s5125" name="Формула" r:id="rId4" imgW="393359" imgH="215713" progId="Equation.3">
                <p:embed/>
              </p:oleObj>
            </a:graphicData>
          </a:graphic>
        </p:graphicFrame>
      </p:grpSp>
      <p:sp>
        <p:nvSpPr>
          <p:cNvPr id="8212" name="AutoShape 20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Подумай!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1979613" y="5516563"/>
            <a:ext cx="3024187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pic>
        <p:nvPicPr>
          <p:cNvPr id="5133" name="Picture 22" descr="Рисунок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80975" y="4149725"/>
            <a:ext cx="2166938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5724525" y="3429000"/>
            <a:ext cx="2447925" cy="744538"/>
            <a:chOff x="1066" y="1706"/>
            <a:chExt cx="1542" cy="469"/>
          </a:xfrm>
        </p:grpSpPr>
        <p:sp>
          <p:nvSpPr>
            <p:cNvPr id="8217" name="Rectangle 25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5124" name="Object 26"/>
            <p:cNvGraphicFramePr>
              <a:graphicFrameLocks noChangeAspect="1"/>
            </p:cNvGraphicFramePr>
            <p:nvPr/>
          </p:nvGraphicFramePr>
          <p:xfrm>
            <a:off x="1420" y="1711"/>
            <a:ext cx="800" cy="464"/>
          </p:xfrm>
          <a:graphic>
            <a:graphicData uri="http://schemas.openxmlformats.org/presentationml/2006/ole">
              <p:oleObj spid="_x0000_s5124" name="Формула" r:id="rId6" imgW="380835" imgH="215806" progId="Equation.3">
                <p:embed/>
              </p:oleObj>
            </a:graphicData>
          </a:graphic>
        </p:graphicFrame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5724525" y="4508500"/>
            <a:ext cx="2447925" cy="744538"/>
            <a:chOff x="1066" y="1706"/>
            <a:chExt cx="1542" cy="469"/>
          </a:xfrm>
        </p:grpSpPr>
        <p:sp>
          <p:nvSpPr>
            <p:cNvPr id="8220" name="Rectangle 28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5123" name="Object 29"/>
            <p:cNvGraphicFramePr>
              <a:graphicFrameLocks noChangeAspect="1"/>
            </p:cNvGraphicFramePr>
            <p:nvPr/>
          </p:nvGraphicFramePr>
          <p:xfrm>
            <a:off x="1487" y="1711"/>
            <a:ext cx="667" cy="464"/>
          </p:xfrm>
          <a:graphic>
            <a:graphicData uri="http://schemas.openxmlformats.org/presentationml/2006/ole">
              <p:oleObj spid="_x0000_s5123" name="Формула" r:id="rId7" imgW="317087" imgH="215619" progId="Equation.3">
                <p:embed/>
              </p:oleObj>
            </a:graphicData>
          </a:graphic>
        </p:graphicFrame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5724525" y="5589588"/>
            <a:ext cx="2447925" cy="744537"/>
            <a:chOff x="1066" y="1706"/>
            <a:chExt cx="1542" cy="469"/>
          </a:xfrm>
        </p:grpSpPr>
        <p:sp>
          <p:nvSpPr>
            <p:cNvPr id="8223" name="Rectangle 31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5122" name="Object 32"/>
            <p:cNvGraphicFramePr>
              <a:graphicFrameLocks noChangeAspect="1"/>
            </p:cNvGraphicFramePr>
            <p:nvPr/>
          </p:nvGraphicFramePr>
          <p:xfrm>
            <a:off x="1407" y="1711"/>
            <a:ext cx="826" cy="464"/>
          </p:xfrm>
          <a:graphic>
            <a:graphicData uri="http://schemas.openxmlformats.org/presentationml/2006/ole">
              <p:oleObj spid="_x0000_s5122" name="Формула" r:id="rId8" imgW="393359" imgH="215713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1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1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1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 nodeType="clickPar">
                      <p:stCondLst>
                        <p:cond delay="0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1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8212" grpId="0" animBg="1"/>
      <p:bldP spid="8212" grpId="1" animBg="1"/>
      <p:bldP spid="8212" grpId="2" animBg="1"/>
      <p:bldP spid="8212" grpId="3" animBg="1"/>
      <p:bldP spid="8212" grpId="4" animBg="1"/>
      <p:bldP spid="8212" grpId="5" animBg="1"/>
      <p:bldP spid="82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дз.</a:t>
            </a:r>
          </a:p>
        </p:txBody>
      </p:sp>
      <p:sp>
        <p:nvSpPr>
          <p:cNvPr id="6152" name="Rectangle 3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Упростите и найдите</a:t>
            </a:r>
          </a:p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значение  выражения: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96975" y="1524000"/>
            <a:ext cx="6276975" cy="809625"/>
            <a:chOff x="354" y="1649"/>
            <a:chExt cx="5686" cy="792"/>
          </a:xfrm>
        </p:grpSpPr>
        <p:sp>
          <p:nvSpPr>
            <p:cNvPr id="6173" name="Rectangle 5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6150" name="Object 6"/>
            <p:cNvGraphicFramePr>
              <a:graphicFrameLocks noChangeAspect="1"/>
            </p:cNvGraphicFramePr>
            <p:nvPr/>
          </p:nvGraphicFramePr>
          <p:xfrm>
            <a:off x="354" y="1649"/>
            <a:ext cx="5686" cy="792"/>
          </p:xfrm>
          <a:graphic>
            <a:graphicData uri="http://schemas.openxmlformats.org/presentationml/2006/ole">
              <p:oleObj spid="_x0000_s6150" name="Формула" r:id="rId3" imgW="1765300" imgH="241300" progId="Equation.3">
                <p:embed/>
              </p:oleObj>
            </a:graphicData>
          </a:graphic>
        </p:graphicFrame>
      </p:grpSp>
      <p:sp>
        <p:nvSpPr>
          <p:cNvPr id="10250" name="AutoShape 10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Не верно!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2339975" y="5589588"/>
            <a:ext cx="3024188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pic>
        <p:nvPicPr>
          <p:cNvPr id="6156" name="Picture 12" descr="Рисунок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80975" y="4149725"/>
            <a:ext cx="2166938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5724525" y="5589588"/>
            <a:ext cx="2447925" cy="720725"/>
            <a:chOff x="1066" y="1706"/>
            <a:chExt cx="1542" cy="454"/>
          </a:xfrm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6149" name="Object 34"/>
            <p:cNvGraphicFramePr>
              <a:graphicFrameLocks noChangeAspect="1"/>
            </p:cNvGraphicFramePr>
            <p:nvPr/>
          </p:nvGraphicFramePr>
          <p:xfrm>
            <a:off x="1500" y="1752"/>
            <a:ext cx="639" cy="382"/>
          </p:xfrm>
          <a:graphic>
            <a:graphicData uri="http://schemas.openxmlformats.org/presentationml/2006/ole">
              <p:oleObj spid="_x0000_s6149" name="Формула" r:id="rId5" imgW="304404" imgH="177569" progId="Equation.3">
                <p:embed/>
              </p:oleObj>
            </a:graphicData>
          </a:graphic>
        </p:graphicFrame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5724525" y="3429000"/>
            <a:ext cx="2447925" cy="720725"/>
            <a:chOff x="1066" y="1706"/>
            <a:chExt cx="1542" cy="454"/>
          </a:xfrm>
        </p:grpSpPr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6148" name="Object 37"/>
            <p:cNvGraphicFramePr>
              <a:graphicFrameLocks noChangeAspect="1"/>
            </p:cNvGraphicFramePr>
            <p:nvPr/>
          </p:nvGraphicFramePr>
          <p:xfrm>
            <a:off x="1646" y="1766"/>
            <a:ext cx="347" cy="354"/>
          </p:xfrm>
          <a:graphic>
            <a:graphicData uri="http://schemas.openxmlformats.org/presentationml/2006/ole">
              <p:oleObj spid="_x0000_s6148" name="Формула" r:id="rId6" imgW="164885" imgH="164885" progId="Equation.3">
                <p:embed/>
              </p:oleObj>
            </a:graphicData>
          </a:graphic>
        </p:graphicFrame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5724525" y="4508500"/>
            <a:ext cx="2447925" cy="720725"/>
            <a:chOff x="1066" y="1706"/>
            <a:chExt cx="1542" cy="454"/>
          </a:xfrm>
        </p:grpSpPr>
        <p:sp>
          <p:nvSpPr>
            <p:cNvPr id="10279" name="Rectangle 39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6147" name="Object 40"/>
            <p:cNvGraphicFramePr>
              <a:graphicFrameLocks noChangeAspect="1"/>
            </p:cNvGraphicFramePr>
            <p:nvPr/>
          </p:nvGraphicFramePr>
          <p:xfrm>
            <a:off x="1620" y="1752"/>
            <a:ext cx="400" cy="382"/>
          </p:xfrm>
          <a:graphic>
            <a:graphicData uri="http://schemas.openxmlformats.org/presentationml/2006/ole">
              <p:oleObj spid="_x0000_s6147" name="Формула" r:id="rId7" imgW="190335" imgH="177646" progId="Equation.3">
                <p:embed/>
              </p:oleObj>
            </a:graphicData>
          </a:graphic>
        </p:graphicFrame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5724525" y="2492375"/>
            <a:ext cx="2447925" cy="720725"/>
            <a:chOff x="1066" y="1706"/>
            <a:chExt cx="1542" cy="454"/>
          </a:xfrm>
        </p:grpSpPr>
        <p:sp>
          <p:nvSpPr>
            <p:cNvPr id="10282" name="Rectangle 42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6146" name="Object 43"/>
            <p:cNvGraphicFramePr>
              <a:graphicFrameLocks noChangeAspect="1"/>
            </p:cNvGraphicFramePr>
            <p:nvPr/>
          </p:nvGraphicFramePr>
          <p:xfrm>
            <a:off x="1527" y="1765"/>
            <a:ext cx="586" cy="355"/>
          </p:xfrm>
          <a:graphic>
            <a:graphicData uri="http://schemas.openxmlformats.org/presentationml/2006/ole">
              <p:oleObj spid="_x0000_s6146" name="Формула" r:id="rId8" imgW="279279" imgH="165028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 nodeType="clickPar">
                      <p:stCondLst>
                        <p:cond delay="0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 nodeType="clickPar">
                      <p:stCondLst>
                        <p:cond delay="0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0250" grpId="0" animBg="1"/>
      <p:bldP spid="10250" grpId="1" animBg="1"/>
      <p:bldP spid="10250" grpId="2" animBg="1"/>
      <p:bldP spid="10250" grpId="3" animBg="1"/>
      <p:bldP spid="10250" grpId="4" animBg="1"/>
      <p:bldP spid="10250" grpId="5" animBg="1"/>
      <p:bldP spid="102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5.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Упростите выражение: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895975" y="1349375"/>
            <a:ext cx="2447925" cy="1530350"/>
            <a:chOff x="2114" y="1296"/>
            <a:chExt cx="2218" cy="1498"/>
          </a:xfrm>
        </p:grpSpPr>
        <p:sp>
          <p:nvSpPr>
            <p:cNvPr id="7197" name="Rectangle 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7174" name="Object 7"/>
            <p:cNvGraphicFramePr>
              <a:graphicFrameLocks noChangeAspect="1"/>
            </p:cNvGraphicFramePr>
            <p:nvPr/>
          </p:nvGraphicFramePr>
          <p:xfrm>
            <a:off x="2114" y="1296"/>
            <a:ext cx="2168" cy="1498"/>
          </p:xfrm>
          <a:graphic>
            <a:graphicData uri="http://schemas.openxmlformats.org/presentationml/2006/ole">
              <p:oleObj spid="_x0000_s7174" name="Формула" r:id="rId3" imgW="672808" imgH="457002" progId="Equation.3">
                <p:embed/>
              </p:oleObj>
            </a:graphicData>
          </a:graphic>
        </p:graphicFrame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292725" y="4148138"/>
            <a:ext cx="1295400" cy="1296987"/>
            <a:chOff x="1746" y="1661"/>
            <a:chExt cx="816" cy="817"/>
          </a:xfrm>
        </p:grpSpPr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7173" name="Object 10"/>
            <p:cNvGraphicFramePr>
              <a:graphicFrameLocks noChangeAspect="1"/>
            </p:cNvGraphicFramePr>
            <p:nvPr/>
          </p:nvGraphicFramePr>
          <p:xfrm>
            <a:off x="1765" y="1793"/>
            <a:ext cx="772" cy="491"/>
          </p:xfrm>
          <a:graphic>
            <a:graphicData uri="http://schemas.openxmlformats.org/presentationml/2006/ole">
              <p:oleObj spid="_x0000_s7173" name="Формула" r:id="rId4" imgW="368300" imgH="228600" progId="Equation.3">
                <p:embed/>
              </p:oleObj>
            </a:graphicData>
          </a:graphic>
        </p:graphicFrame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692275" y="2708275"/>
            <a:ext cx="1295400" cy="1296988"/>
            <a:chOff x="1746" y="1661"/>
            <a:chExt cx="816" cy="817"/>
          </a:xfrm>
        </p:grpSpPr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7172" name="Object 13"/>
            <p:cNvGraphicFramePr>
              <a:graphicFrameLocks noChangeAspect="1"/>
            </p:cNvGraphicFramePr>
            <p:nvPr/>
          </p:nvGraphicFramePr>
          <p:xfrm>
            <a:off x="1831" y="1793"/>
            <a:ext cx="641" cy="492"/>
          </p:xfrm>
          <a:graphic>
            <a:graphicData uri="http://schemas.openxmlformats.org/presentationml/2006/ole">
              <p:oleObj spid="_x0000_s7172" name="Формула" r:id="rId5" imgW="304668" imgH="228501" progId="Equation.3">
                <p:embed/>
              </p:oleObj>
            </a:graphicData>
          </a:graphic>
        </p:graphicFrame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3276600" y="3429000"/>
            <a:ext cx="1295400" cy="1296988"/>
            <a:chOff x="1746" y="1661"/>
            <a:chExt cx="816" cy="817"/>
          </a:xfrm>
        </p:grpSpPr>
        <p:sp>
          <p:nvSpPr>
            <p:cNvPr id="14351" name="Rectangle 15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7171" name="Object 16"/>
            <p:cNvGraphicFramePr>
              <a:graphicFrameLocks noChangeAspect="1"/>
            </p:cNvGraphicFramePr>
            <p:nvPr/>
          </p:nvGraphicFramePr>
          <p:xfrm>
            <a:off x="1965" y="1849"/>
            <a:ext cx="374" cy="381"/>
          </p:xfrm>
          <a:graphic>
            <a:graphicData uri="http://schemas.openxmlformats.org/presentationml/2006/ole">
              <p:oleObj spid="_x0000_s7171" name="Формула" r:id="rId6" imgW="177492" imgH="177492" progId="Equation.3">
                <p:embed/>
              </p:oleObj>
            </a:graphicData>
          </a:graphic>
        </p:graphicFrame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7092950" y="4868863"/>
            <a:ext cx="1295400" cy="1296987"/>
            <a:chOff x="1746" y="1661"/>
            <a:chExt cx="816" cy="817"/>
          </a:xfrm>
        </p:grpSpPr>
        <p:sp>
          <p:nvSpPr>
            <p:cNvPr id="14354" name="Rectangle 18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7170" name="Object 19"/>
            <p:cNvGraphicFramePr>
              <a:graphicFrameLocks noChangeAspect="1"/>
            </p:cNvGraphicFramePr>
            <p:nvPr/>
          </p:nvGraphicFramePr>
          <p:xfrm>
            <a:off x="2017" y="1862"/>
            <a:ext cx="267" cy="354"/>
          </p:xfrm>
          <a:graphic>
            <a:graphicData uri="http://schemas.openxmlformats.org/presentationml/2006/ole">
              <p:oleObj spid="_x0000_s7170" name="Формула" r:id="rId7" imgW="126780" imgH="164814" progId="Equation.3">
                <p:embed/>
              </p:oleObj>
            </a:graphicData>
          </a:graphic>
        </p:graphicFrame>
      </p:grpSp>
      <p:sp>
        <p:nvSpPr>
          <p:cNvPr id="14356" name="AutoShape 20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Не верно!</a:t>
            </a: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339975" y="5589588"/>
            <a:ext cx="3024188" cy="935037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pic>
        <p:nvPicPr>
          <p:cNvPr id="7184" name="Picture 22" descr="Рисунок1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-180975" y="4149725"/>
            <a:ext cx="2166938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10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10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10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 nodeType="clickPar">
                      <p:stCondLst>
                        <p:cond delay="0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10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7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7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4338" grpId="0" animBg="1"/>
      <p:bldP spid="14339" grpId="0" animBg="1"/>
      <p:bldP spid="14356" grpId="0" animBg="1"/>
      <p:bldP spid="14356" grpId="1" animBg="1"/>
      <p:bldP spid="14356" grpId="2" animBg="1"/>
      <p:bldP spid="14356" grpId="3" animBg="1"/>
      <p:bldP spid="14356" grpId="4" animBg="1"/>
      <p:bldP spid="14356" grpId="5" animBg="1"/>
      <p:bldP spid="1435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</a:rPr>
              <a:t>6.</a:t>
            </a:r>
          </a:p>
        </p:txBody>
      </p:sp>
      <p:sp>
        <p:nvSpPr>
          <p:cNvPr id="8200" name="Rectangle 3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800" b="1" i="1">
                <a:latin typeface="Times New Roman" pitchFamily="18" charset="0"/>
              </a:rPr>
              <a:t>Упростите выражение: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895975" y="1349375"/>
            <a:ext cx="2392363" cy="1530350"/>
            <a:chOff x="801" y="1138"/>
            <a:chExt cx="4796" cy="1815"/>
          </a:xfrm>
        </p:grpSpPr>
        <p:sp>
          <p:nvSpPr>
            <p:cNvPr id="8221" name="Rectangle 5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graphicFrame>
          <p:nvGraphicFramePr>
            <p:cNvPr id="8198" name="Object 6"/>
            <p:cNvGraphicFramePr>
              <a:graphicFrameLocks noChangeAspect="1"/>
            </p:cNvGraphicFramePr>
            <p:nvPr/>
          </p:nvGraphicFramePr>
          <p:xfrm>
            <a:off x="801" y="1138"/>
            <a:ext cx="4796" cy="1815"/>
          </p:xfrm>
          <a:graphic>
            <a:graphicData uri="http://schemas.openxmlformats.org/presentationml/2006/ole">
              <p:oleObj spid="_x0000_s8198" name="Формула" r:id="rId3" imgW="672808" imgH="457002" progId="Equation.3">
                <p:embed/>
              </p:oleObj>
            </a:graphicData>
          </a:graphic>
        </p:graphicFrame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292725" y="4148138"/>
            <a:ext cx="1295400" cy="1296987"/>
            <a:chOff x="1746" y="1661"/>
            <a:chExt cx="816" cy="817"/>
          </a:xfrm>
        </p:grpSpPr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8197" name="Object 9"/>
            <p:cNvGraphicFramePr>
              <a:graphicFrameLocks noChangeAspect="1"/>
            </p:cNvGraphicFramePr>
            <p:nvPr/>
          </p:nvGraphicFramePr>
          <p:xfrm>
            <a:off x="1897" y="1794"/>
            <a:ext cx="508" cy="490"/>
          </p:xfrm>
          <a:graphic>
            <a:graphicData uri="http://schemas.openxmlformats.org/presentationml/2006/ole">
              <p:oleObj spid="_x0000_s8197" name="Формула" r:id="rId4" imgW="241300" imgH="228600" progId="Equation.3">
                <p:embed/>
              </p:oleObj>
            </a:graphicData>
          </a:graphic>
        </p:graphicFrame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692275" y="2708275"/>
            <a:ext cx="1295400" cy="1296988"/>
            <a:chOff x="1746" y="1661"/>
            <a:chExt cx="816" cy="817"/>
          </a:xfrm>
        </p:grpSpPr>
        <p:sp>
          <p:nvSpPr>
            <p:cNvPr id="15371" name="Rectangle 11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8196" name="Object 12"/>
            <p:cNvGraphicFramePr>
              <a:graphicFrameLocks noChangeAspect="1"/>
            </p:cNvGraphicFramePr>
            <p:nvPr/>
          </p:nvGraphicFramePr>
          <p:xfrm>
            <a:off x="1898" y="1794"/>
            <a:ext cx="507" cy="491"/>
          </p:xfrm>
          <a:graphic>
            <a:graphicData uri="http://schemas.openxmlformats.org/presentationml/2006/ole">
              <p:oleObj spid="_x0000_s8196" name="Формула" r:id="rId5" imgW="241300" imgH="228600" progId="Equation.3">
                <p:embed/>
              </p:oleObj>
            </a:graphicData>
          </a:graphic>
        </p:graphicFrame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7092950" y="4868863"/>
            <a:ext cx="1295400" cy="1296987"/>
            <a:chOff x="1746" y="1661"/>
            <a:chExt cx="816" cy="817"/>
          </a:xfrm>
        </p:grpSpPr>
        <p:sp>
          <p:nvSpPr>
            <p:cNvPr id="15374" name="Rectangle 14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8195" name="Object 15"/>
            <p:cNvGraphicFramePr>
              <a:graphicFrameLocks noChangeAspect="1"/>
            </p:cNvGraphicFramePr>
            <p:nvPr/>
          </p:nvGraphicFramePr>
          <p:xfrm>
            <a:off x="2018" y="1848"/>
            <a:ext cx="267" cy="381"/>
          </p:xfrm>
          <a:graphic>
            <a:graphicData uri="http://schemas.openxmlformats.org/presentationml/2006/ole">
              <p:oleObj spid="_x0000_s8195" name="Формула" r:id="rId6" imgW="126725" imgH="177415" progId="Equation.3">
                <p:embed/>
              </p:oleObj>
            </a:graphicData>
          </a:graphic>
        </p:graphicFrame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3492500" y="3429000"/>
            <a:ext cx="1295400" cy="1296988"/>
            <a:chOff x="1746" y="1661"/>
            <a:chExt cx="816" cy="817"/>
          </a:xfrm>
        </p:grpSpPr>
        <p:sp>
          <p:nvSpPr>
            <p:cNvPr id="15377" name="Rectangle 17"/>
            <p:cNvSpPr>
              <a:spLocks noChangeArrowheads="1"/>
            </p:cNvSpPr>
            <p:nvPr/>
          </p:nvSpPr>
          <p:spPr bwMode="auto">
            <a:xfrm>
              <a:off x="1746" y="1661"/>
              <a:ext cx="816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altLang="ru-RU" sz="3600" b="1" i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8194" name="Object 18"/>
            <p:cNvGraphicFramePr>
              <a:graphicFrameLocks noChangeAspect="1"/>
            </p:cNvGraphicFramePr>
            <p:nvPr/>
          </p:nvGraphicFramePr>
          <p:xfrm>
            <a:off x="1817" y="1808"/>
            <a:ext cx="667" cy="463"/>
          </p:xfrm>
          <a:graphic>
            <a:graphicData uri="http://schemas.openxmlformats.org/presentationml/2006/ole">
              <p:oleObj spid="_x0000_s8194" name="Формула" r:id="rId7" imgW="317087" imgH="215619" progId="Equation.3">
                <p:embed/>
              </p:oleObj>
            </a:graphicData>
          </a:graphic>
        </p:graphicFrame>
      </p:grpSp>
      <p:sp>
        <p:nvSpPr>
          <p:cNvPr id="15379" name="AutoShape 19"/>
          <p:cNvSpPr>
            <a:spLocks noChangeArrowheads="1"/>
          </p:cNvSpPr>
          <p:nvPr/>
        </p:nvSpPr>
        <p:spPr bwMode="auto">
          <a:xfrm flipV="1">
            <a:off x="2411413" y="5589588"/>
            <a:ext cx="1873250" cy="576262"/>
          </a:xfrm>
          <a:prstGeom prst="wedgeRectCallout">
            <a:avLst>
              <a:gd name="adj1" fmla="val -95509"/>
              <a:gd name="adj2" fmla="val 61019"/>
            </a:avLst>
          </a:prstGeom>
          <a:gradFill rotWithShape="1">
            <a:gsLst>
              <a:gs pos="0">
                <a:srgbClr val="FF6161"/>
              </a:gs>
              <a:gs pos="50000">
                <a:srgbClr val="FFFFFF"/>
              </a:gs>
              <a:gs pos="100000">
                <a:srgbClr val="FF616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Times New Roman" pitchFamily="18" charset="0"/>
              </a:rPr>
              <a:t>Подумай!</a:t>
            </a:r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2124075" y="5445125"/>
            <a:ext cx="3024188" cy="935038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4000" b="1" i="1">
                <a:solidFill>
                  <a:srgbClr val="006600"/>
                </a:solidFill>
                <a:latin typeface="Times New Roman" pitchFamily="18" charset="0"/>
              </a:rPr>
              <a:t>Молодец!</a:t>
            </a:r>
          </a:p>
        </p:txBody>
      </p:sp>
      <p:pic>
        <p:nvPicPr>
          <p:cNvPr id="8208" name="Picture 21" descr="Рисунок1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-180975" y="4149725"/>
            <a:ext cx="2166938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1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1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9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1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5379" grpId="0" animBg="1"/>
      <p:bldP spid="15379" grpId="1" animBg="1"/>
      <p:bldP spid="15379" grpId="2" animBg="1"/>
      <p:bldP spid="15379" grpId="3" animBg="1"/>
      <p:bldP spid="15379" grpId="4" animBg="1"/>
      <p:bldP spid="15379" grpId="5" animBg="1"/>
      <p:bldP spid="15380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</TotalTime>
  <Words>536</Words>
  <Application>Microsoft Office PowerPoint</Application>
  <PresentationFormat>Экран (4:3)</PresentationFormat>
  <Paragraphs>196</Paragraphs>
  <Slides>38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38</vt:i4>
      </vt:variant>
    </vt:vector>
  </HeadingPairs>
  <TitlesOfParts>
    <vt:vector size="44" baseType="lpstr">
      <vt:lpstr>Arial</vt:lpstr>
      <vt:lpstr>Calibri</vt:lpstr>
      <vt:lpstr>Times New Roman</vt:lpstr>
      <vt:lpstr>Оформление по умолчанию</vt:lpstr>
      <vt:lpstr>Microsoft Equation 3.0</vt:lpstr>
      <vt:lpstr>GraphC Document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mv</cp:lastModifiedBy>
  <cp:revision>36</cp:revision>
  <dcterms:created xsi:type="dcterms:W3CDTF">2010-06-18T23:25:24Z</dcterms:created>
  <dcterms:modified xsi:type="dcterms:W3CDTF">2020-11-21T14:13:42Z</dcterms:modified>
</cp:coreProperties>
</file>